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13716000" cx="24384000"/>
  <p:notesSz cx="6858000" cy="9144000"/>
  <p:embeddedFontLst>
    <p:embeddedFont>
      <p:font typeface="Helvetica Neue"/>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8304">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786CB09-451E-4BA0-B38A-3D5B0918FED0}">
  <a:tblStyle styleId="{D786CB09-451E-4BA0-B38A-3D5B0918FED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830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HelveticaNeue-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HelveticaNeue-italic.fntdata"/><Relationship Id="rId25" Type="http://schemas.openxmlformats.org/officeDocument/2006/relationships/font" Target="fonts/HelveticaNeue-bold.fntdata"/><Relationship Id="rId27" Type="http://schemas.openxmlformats.org/officeDocument/2006/relationships/font" Target="fonts/HelveticaNeue-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0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4722baed5c_0_4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g24722baed5c_0_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4722baed5c_0_4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24722baed5c_0_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80dfe1fa4e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One reason is to be absolutely sure of what seeds you have. Some of you may have heard of, and been affected by #Peppergate. This year, gardeners across the country thought that they were planting one kind of pepper only for the plants to grow something entirely else. How did this happen? Its speculated that some sort of mix up happened at one of the seed distribution companies. What complicates things is that one company may sell seeds through multiple company names or smaller companies may work with larger ones for supply. The number of companies has shrunk over the years as companies consolidated. This means that when one things go wrong at one company, it effects gardeners across the country. </a:t>
            </a:r>
            <a:endParaRPr/>
          </a:p>
        </p:txBody>
      </p:sp>
      <p:sp>
        <p:nvSpPr>
          <p:cNvPr id="130" name="Google Shape;130;g280dfe1fa4e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80dfe1fa4e_0_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Arial"/>
                <a:ea typeface="Arial"/>
                <a:cs typeface="Arial"/>
                <a:sym typeface="Arial"/>
              </a:rPr>
              <a:t>Where to Collect: Do you envy your neighbor’s garden? Most gardeners like to share, so don’t be shy about asking permission to harvest. As you know, community gardens can also be a great resource.</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Arial"/>
                <a:ea typeface="Arial"/>
                <a:cs typeface="Arial"/>
                <a:sym typeface="Arial"/>
              </a:rPr>
              <a:t>It is illegal to collect from state and federally owned wild areas . . .  without permission.</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Arial"/>
                <a:ea typeface="Arial"/>
                <a:cs typeface="Arial"/>
                <a:sym typeface="Arial"/>
              </a:rPr>
              <a:t>If you’re looking to collect from a public space, see if it has a site steward who might be able to grant you permission. </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Collect using the Rule of Thirds: You want to collect no more than a third for yourself, leave a third for wildlife, and leave a third to grow next year. Many native plants, including milkweed species, are self-seeding and need seeds left behind to support monarchs in the future. </a:t>
            </a:r>
            <a:endParaRPr/>
          </a:p>
        </p:txBody>
      </p:sp>
      <p:sp>
        <p:nvSpPr>
          <p:cNvPr id="139" name="Google Shape;139;g280dfe1fa4e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80dfe1fa4e_0_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Where to Collect: Do you envy your neighbor’s garden? Most gardeners like to share, so don’t be shy about asking permission to harvest. As you know, community gardens can also be a great resource.</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It is illegal to collect from state and federally owned wild areas . . .  without permission.</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If you’re looking to collect from a public space, see if it has a site steward who might be able to grant you permission. </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chemeClr val="dk1"/>
                </a:solidFill>
                <a:latin typeface="Arial"/>
                <a:ea typeface="Arial"/>
                <a:cs typeface="Arial"/>
                <a:sym typeface="Arial"/>
              </a:rPr>
              <a:t>Collect using the Rule of Thirds: You want to collect no more than a third for yourself, leave a third for wildlife, and leave a third to grow next year. Many native plants, including milkweed species, are self-seeding and need seeds left behind to support monarchs in the future. </a:t>
            </a:r>
            <a:endParaRPr/>
          </a:p>
        </p:txBody>
      </p:sp>
      <p:sp>
        <p:nvSpPr>
          <p:cNvPr id="147" name="Google Shape;147;g280dfe1fa4e_0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Top image is a Harvest Helper Kit from Prairie Moon Nursery, bottom image is of seed heads in a paper bag</a:t>
            </a:r>
            <a:endParaRPr/>
          </a:p>
        </p:txBody>
      </p:sp>
      <p:sp>
        <p:nvSpPr>
          <p:cNvPr id="155" name="Google Shape;15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80dfe1fa4e_0_3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g280dfe1fa4e_0_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80dfe1fa4e_0_2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280dfe1fa4e_0_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80dfe1fa4e_0_4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g280dfe1fa4e_0_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80dfe1fa4e_0_4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g280dfe1fa4e_0_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80dfe1fa4e_0_5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g280dfe1fa4e_0_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80dfe1fa4e_0_6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g280dfe1fa4e_0_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80dfe1fa4e_0_7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g280dfe1fa4e_0_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80dfe1fa4e_0_7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g280dfe1fa4e_0_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Blue" showMasterSp="0" type="tx">
  <p:cSld name="TITLE_AND_BODY">
    <p:bg>
      <p:bgPr>
        <a:solidFill>
          <a:srgbClr val="FFFFFF"/>
        </a:solidFill>
      </p:bgPr>
    </p:bg>
    <p:spTree>
      <p:nvGrpSpPr>
        <p:cNvPr id="9" name="Shape 9"/>
        <p:cNvGrpSpPr/>
        <p:nvPr/>
      </p:nvGrpSpPr>
      <p:grpSpPr>
        <a:xfrm>
          <a:off x="0" y="0"/>
          <a:ext cx="0" cy="0"/>
          <a:chOff x="0" y="0"/>
          <a:chExt cx="0" cy="0"/>
        </a:xfrm>
      </p:grpSpPr>
      <p:sp>
        <p:nvSpPr>
          <p:cNvPr id="10" name="Google Shape;10;p2"/>
          <p:cNvSpPr/>
          <p:nvPr/>
        </p:nvSpPr>
        <p:spPr>
          <a:xfrm>
            <a:off x="-49676" y="-23152"/>
            <a:ext cx="24483350" cy="13762304"/>
          </a:xfrm>
          <a:prstGeom prst="rect">
            <a:avLst/>
          </a:prstGeom>
          <a:gradFill>
            <a:gsLst>
              <a:gs pos="0">
                <a:srgbClr val="1125D3"/>
              </a:gs>
              <a:gs pos="100000">
                <a:srgbClr val="1146E6"/>
              </a:gs>
            </a:gsLst>
            <a:lin ang="16200000" scaled="0"/>
          </a:gradFill>
          <a:ln>
            <a:noFill/>
          </a:ln>
          <a:effectLst>
            <a:outerShdw blurRad="38100" rotWithShape="0" dir="5400000" dist="25400">
              <a:srgbClr val="000000">
                <a:alpha val="49803"/>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1400"/>
              <a:buFont typeface="Helvetica Neue Light"/>
              <a:buNone/>
            </a:pPr>
            <a:r>
              <a:t/>
            </a:r>
            <a:endParaRPr b="0" i="0" sz="1400" u="none" cap="none" strike="noStrike">
              <a:solidFill>
                <a:srgbClr val="000000"/>
              </a:solidFill>
              <a:latin typeface="Helvetica Neue"/>
              <a:ea typeface="Helvetica Neue"/>
              <a:cs typeface="Helvetica Neue"/>
              <a:sym typeface="Helvetica Neue"/>
            </a:endParaRPr>
          </a:p>
        </p:txBody>
      </p:sp>
      <p:sp>
        <p:nvSpPr>
          <p:cNvPr id="11" name="Google Shape;11;p2"/>
          <p:cNvSpPr txBox="1"/>
          <p:nvPr>
            <p:ph type="title"/>
          </p:nvPr>
        </p:nvSpPr>
        <p:spPr>
          <a:xfrm>
            <a:off x="12441445" y="2544233"/>
            <a:ext cx="11109960" cy="3342784"/>
          </a:xfrm>
          <a:prstGeom prst="rect">
            <a:avLst/>
          </a:prstGeom>
          <a:noFill/>
          <a:ln>
            <a:noFill/>
          </a:ln>
        </p:spPr>
        <p:txBody>
          <a:bodyPr anchorCtr="0" anchor="t" bIns="45700" lIns="91425" spcFirstLastPara="1" rIns="91425" wrap="square" tIns="45700">
            <a:noAutofit/>
          </a:bodyPr>
          <a:lstStyle>
            <a:lvl1pPr lvl="0" marR="0" rtl="0" algn="l">
              <a:lnSpc>
                <a:spcPct val="80000"/>
              </a:lnSpc>
              <a:spcBef>
                <a:spcPts val="0"/>
              </a:spcBef>
              <a:spcAft>
                <a:spcPts val="0"/>
              </a:spcAft>
              <a:buClr>
                <a:srgbClr val="FFFFFF"/>
              </a:buClr>
              <a:buSzPts val="10000"/>
              <a:buFont typeface="Helvetica Neue"/>
              <a:buNone/>
              <a:defRPr b="1" i="0" sz="10000" u="none" cap="none" strike="noStrike">
                <a:solidFill>
                  <a:srgbClr val="FFFFFF"/>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12" name="Google Shape;12;p2"/>
          <p:cNvSpPr txBox="1"/>
          <p:nvPr>
            <p:ph idx="1" type="body"/>
          </p:nvPr>
        </p:nvSpPr>
        <p:spPr>
          <a:xfrm>
            <a:off x="12450233" y="6553200"/>
            <a:ext cx="11109960" cy="90519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1pPr>
            <a:lvl2pPr indent="-228600" lvl="1" marL="9144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2pPr>
            <a:lvl3pPr indent="-228600" lvl="2" marL="13716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3pPr>
            <a:lvl4pPr indent="-228600" lvl="3" marL="18288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4pPr>
            <a:lvl5pPr indent="-228600" lvl="4" marL="22860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cxnSp>
        <p:nvCxnSpPr>
          <p:cNvPr id="13" name="Google Shape;13;p2"/>
          <p:cNvCxnSpPr/>
          <p:nvPr/>
        </p:nvCxnSpPr>
        <p:spPr>
          <a:xfrm rot="10800000">
            <a:off x="11938000" y="2641005"/>
            <a:ext cx="0" cy="10172685"/>
          </a:xfrm>
          <a:prstGeom prst="straightConnector1">
            <a:avLst/>
          </a:prstGeom>
          <a:noFill/>
          <a:ln cap="flat" cmpd="sng" w="25400">
            <a:solidFill>
              <a:srgbClr val="FFFFFF"/>
            </a:solidFill>
            <a:prstDash val="solid"/>
            <a:round/>
            <a:headEnd len="sm" w="sm" type="none"/>
            <a:tailEnd len="sm" w="sm" type="none"/>
          </a:ln>
        </p:spPr>
      </p:cxnSp>
      <p:pic>
        <p:nvPicPr>
          <p:cNvPr id="14" name="Google Shape;14;p2"/>
          <p:cNvPicPr preferRelativeResize="0"/>
          <p:nvPr/>
        </p:nvPicPr>
        <p:blipFill rotWithShape="1">
          <a:blip r:embed="rId2">
            <a:alphaModFix/>
          </a:blip>
          <a:srcRect b="0" l="0" r="0" t="0"/>
          <a:stretch/>
        </p:blipFill>
        <p:spPr>
          <a:xfrm>
            <a:off x="632883" y="11056804"/>
            <a:ext cx="2026312" cy="202631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showMasterSp="0">
  <p:cSld name="Title Page">
    <p:bg>
      <p:bgPr>
        <a:solidFill>
          <a:srgbClr val="FFFFFF"/>
        </a:solidFill>
      </p:bgPr>
    </p:bg>
    <p:spTree>
      <p:nvGrpSpPr>
        <p:cNvPr id="15"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b="0" l="0" r="0" t="0"/>
          <a:stretch/>
        </p:blipFill>
        <p:spPr>
          <a:xfrm>
            <a:off x="628650" y="11048338"/>
            <a:ext cx="2034779" cy="2034779"/>
          </a:xfrm>
          <a:prstGeom prst="rect">
            <a:avLst/>
          </a:prstGeom>
          <a:noFill/>
          <a:ln>
            <a:noFill/>
          </a:ln>
        </p:spPr>
      </p:pic>
      <p:cxnSp>
        <p:nvCxnSpPr>
          <p:cNvPr id="17" name="Google Shape;17;p3"/>
          <p:cNvCxnSpPr/>
          <p:nvPr/>
        </p:nvCxnSpPr>
        <p:spPr>
          <a:xfrm rot="10800000">
            <a:off x="11938000" y="2641005"/>
            <a:ext cx="0" cy="10172685"/>
          </a:xfrm>
          <a:prstGeom prst="straightConnector1">
            <a:avLst/>
          </a:prstGeom>
          <a:noFill/>
          <a:ln cap="flat" cmpd="sng" w="25400">
            <a:solidFill>
              <a:srgbClr val="1146E6"/>
            </a:solidFill>
            <a:prstDash val="solid"/>
            <a:round/>
            <a:headEnd len="sm" w="sm" type="none"/>
            <a:tailEnd len="sm" w="sm" type="none"/>
          </a:ln>
        </p:spPr>
      </p:cxnSp>
      <p:sp>
        <p:nvSpPr>
          <p:cNvPr id="18" name="Google Shape;18;p3"/>
          <p:cNvSpPr txBox="1"/>
          <p:nvPr>
            <p:ph type="title"/>
          </p:nvPr>
        </p:nvSpPr>
        <p:spPr>
          <a:xfrm>
            <a:off x="12441445" y="2544233"/>
            <a:ext cx="11109960" cy="3342784"/>
          </a:xfrm>
          <a:prstGeom prst="rect">
            <a:avLst/>
          </a:prstGeom>
          <a:noFill/>
          <a:ln>
            <a:noFill/>
          </a:ln>
        </p:spPr>
        <p:txBody>
          <a:bodyPr anchorCtr="0" anchor="t" bIns="45700" lIns="91425" spcFirstLastPara="1" rIns="91425" wrap="square" tIns="45700">
            <a:noAutofit/>
          </a:bodyPr>
          <a:lstStyle>
            <a:lvl1pPr lvl="0" marR="0" rtl="0" algn="l">
              <a:lnSpc>
                <a:spcPct val="80000"/>
              </a:lnSpc>
              <a:spcBef>
                <a:spcPts val="0"/>
              </a:spcBef>
              <a:spcAft>
                <a:spcPts val="0"/>
              </a:spcAft>
              <a:buClr>
                <a:srgbClr val="1146E6"/>
              </a:buClr>
              <a:buSzPts val="10000"/>
              <a:buFont typeface="Helvetica Neue"/>
              <a:buNone/>
              <a:defRPr b="1" i="0" sz="100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19" name="Google Shape;19;p3"/>
          <p:cNvSpPr txBox="1"/>
          <p:nvPr>
            <p:ph idx="1" type="body"/>
          </p:nvPr>
        </p:nvSpPr>
        <p:spPr>
          <a:xfrm>
            <a:off x="12450233" y="6553200"/>
            <a:ext cx="11109960" cy="90519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80000"/>
              </a:lnSpc>
              <a:spcBef>
                <a:spcPts val="0"/>
              </a:spcBef>
              <a:spcAft>
                <a:spcPts val="0"/>
              </a:spcAft>
              <a:buClr>
                <a:srgbClr val="1146E6"/>
              </a:buClr>
              <a:buSzPts val="9000"/>
              <a:buFont typeface="Arial"/>
              <a:buNone/>
              <a:defRPr b="0" i="0" sz="9000" u="none" cap="none" strike="noStrike">
                <a:solidFill>
                  <a:srgbClr val="1146E6"/>
                </a:solidFill>
                <a:latin typeface="Helvetica Neue"/>
                <a:ea typeface="Helvetica Neue"/>
                <a:cs typeface="Helvetica Neue"/>
                <a:sym typeface="Helvetica Neue"/>
              </a:defRPr>
            </a:lvl1pPr>
            <a:lvl2pPr indent="-228600" lvl="1" marL="914400" marR="0" rtl="0" algn="l">
              <a:lnSpc>
                <a:spcPct val="80000"/>
              </a:lnSpc>
              <a:spcBef>
                <a:spcPts val="0"/>
              </a:spcBef>
              <a:spcAft>
                <a:spcPts val="0"/>
              </a:spcAft>
              <a:buClr>
                <a:srgbClr val="1146E6"/>
              </a:buClr>
              <a:buSzPts val="9000"/>
              <a:buFont typeface="Arial"/>
              <a:buNone/>
              <a:defRPr b="0" i="0" sz="9000" u="none" cap="none" strike="noStrike">
                <a:solidFill>
                  <a:srgbClr val="1146E6"/>
                </a:solidFill>
                <a:latin typeface="Helvetica Neue"/>
                <a:ea typeface="Helvetica Neue"/>
                <a:cs typeface="Helvetica Neue"/>
                <a:sym typeface="Helvetica Neue"/>
              </a:defRPr>
            </a:lvl2pPr>
            <a:lvl3pPr indent="-228600" lvl="2" marL="1371600" marR="0" rtl="0" algn="l">
              <a:lnSpc>
                <a:spcPct val="80000"/>
              </a:lnSpc>
              <a:spcBef>
                <a:spcPts val="0"/>
              </a:spcBef>
              <a:spcAft>
                <a:spcPts val="0"/>
              </a:spcAft>
              <a:buClr>
                <a:srgbClr val="1146E6"/>
              </a:buClr>
              <a:buSzPts val="9000"/>
              <a:buFont typeface="Arial"/>
              <a:buNone/>
              <a:defRPr b="0" i="0" sz="9000" u="none" cap="none" strike="noStrike">
                <a:solidFill>
                  <a:srgbClr val="1146E6"/>
                </a:solidFill>
                <a:latin typeface="Helvetica Neue"/>
                <a:ea typeface="Helvetica Neue"/>
                <a:cs typeface="Helvetica Neue"/>
                <a:sym typeface="Helvetica Neue"/>
              </a:defRPr>
            </a:lvl3pPr>
            <a:lvl4pPr indent="-228600" lvl="3" marL="1828800" marR="0" rtl="0" algn="l">
              <a:lnSpc>
                <a:spcPct val="80000"/>
              </a:lnSpc>
              <a:spcBef>
                <a:spcPts val="0"/>
              </a:spcBef>
              <a:spcAft>
                <a:spcPts val="0"/>
              </a:spcAft>
              <a:buClr>
                <a:srgbClr val="1146E6"/>
              </a:buClr>
              <a:buSzPts val="9000"/>
              <a:buFont typeface="Arial"/>
              <a:buNone/>
              <a:defRPr b="0" i="0" sz="9000" u="none" cap="none" strike="noStrike">
                <a:solidFill>
                  <a:srgbClr val="1146E6"/>
                </a:solidFill>
                <a:latin typeface="Helvetica Neue"/>
                <a:ea typeface="Helvetica Neue"/>
                <a:cs typeface="Helvetica Neue"/>
                <a:sym typeface="Helvetica Neue"/>
              </a:defRPr>
            </a:lvl4pPr>
            <a:lvl5pPr indent="-228600" lvl="4" marL="2286000" marR="0" rtl="0" algn="l">
              <a:lnSpc>
                <a:spcPct val="80000"/>
              </a:lnSpc>
              <a:spcBef>
                <a:spcPts val="0"/>
              </a:spcBef>
              <a:spcAft>
                <a:spcPts val="0"/>
              </a:spcAft>
              <a:buClr>
                <a:srgbClr val="1146E6"/>
              </a:buClr>
              <a:buSzPts val="9000"/>
              <a:buFont typeface="Arial"/>
              <a:buNone/>
              <a:defRPr b="0" i="0" sz="9000" u="none" cap="none" strike="noStrike">
                <a:solidFill>
                  <a:srgbClr val="1146E6"/>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with Image" showMasterSp="0">
  <p:cSld name="Title Page with Image">
    <p:bg>
      <p:bgPr>
        <a:solidFill>
          <a:srgbClr val="FFFFFF"/>
        </a:solidFill>
      </p:bgPr>
    </p:bg>
    <p:spTree>
      <p:nvGrpSpPr>
        <p:cNvPr id="20" name="Shape 20"/>
        <p:cNvGrpSpPr/>
        <p:nvPr/>
      </p:nvGrpSpPr>
      <p:grpSpPr>
        <a:xfrm>
          <a:off x="0" y="0"/>
          <a:ext cx="0" cy="0"/>
          <a:chOff x="0" y="0"/>
          <a:chExt cx="0" cy="0"/>
        </a:xfrm>
      </p:grpSpPr>
      <p:sp>
        <p:nvSpPr>
          <p:cNvPr id="21" name="Google Shape;21;p4"/>
          <p:cNvSpPr/>
          <p:nvPr>
            <p:ph idx="2" type="pic"/>
          </p:nvPr>
        </p:nvSpPr>
        <p:spPr>
          <a:xfrm>
            <a:off x="0" y="0"/>
            <a:ext cx="24384001" cy="13716000"/>
          </a:xfrm>
          <a:prstGeom prst="rect">
            <a:avLst/>
          </a:prstGeom>
          <a:solidFill>
            <a:schemeClr val="dk2"/>
          </a:solidFill>
          <a:ln>
            <a:noFill/>
          </a:ln>
        </p:spPr>
        <p:txBody>
          <a:bodyPr anchorCtr="0" anchor="t" bIns="45700" lIns="91425" spcFirstLastPara="1" rIns="91425" wrap="square" tIns="45700">
            <a:noAutofit/>
          </a:bodyPr>
          <a:lstStyle>
            <a:lvl1pPr lvl="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cxnSp>
        <p:nvCxnSpPr>
          <p:cNvPr id="22" name="Google Shape;22;p4"/>
          <p:cNvCxnSpPr/>
          <p:nvPr/>
        </p:nvCxnSpPr>
        <p:spPr>
          <a:xfrm rot="10800000">
            <a:off x="11938000" y="2641005"/>
            <a:ext cx="0" cy="10172685"/>
          </a:xfrm>
          <a:prstGeom prst="straightConnector1">
            <a:avLst/>
          </a:prstGeom>
          <a:noFill/>
          <a:ln cap="flat" cmpd="sng" w="25400">
            <a:solidFill>
              <a:srgbClr val="FFFFFF"/>
            </a:solidFill>
            <a:prstDash val="solid"/>
            <a:round/>
            <a:headEnd len="sm" w="sm" type="none"/>
            <a:tailEnd len="sm" w="sm" type="none"/>
          </a:ln>
        </p:spPr>
      </p:cxnSp>
      <p:pic>
        <p:nvPicPr>
          <p:cNvPr id="23" name="Google Shape;23;p4"/>
          <p:cNvPicPr preferRelativeResize="0"/>
          <p:nvPr/>
        </p:nvPicPr>
        <p:blipFill rotWithShape="1">
          <a:blip r:embed="rId2">
            <a:alphaModFix/>
          </a:blip>
          <a:srcRect b="0" l="0" r="0" t="0"/>
          <a:stretch/>
        </p:blipFill>
        <p:spPr>
          <a:xfrm>
            <a:off x="632883" y="11056804"/>
            <a:ext cx="2026312" cy="2026312"/>
          </a:xfrm>
          <a:prstGeom prst="rect">
            <a:avLst/>
          </a:prstGeom>
          <a:noFill/>
          <a:ln>
            <a:noFill/>
          </a:ln>
        </p:spPr>
      </p:pic>
      <p:sp>
        <p:nvSpPr>
          <p:cNvPr id="24" name="Google Shape;24;p4"/>
          <p:cNvSpPr txBox="1"/>
          <p:nvPr>
            <p:ph type="title"/>
          </p:nvPr>
        </p:nvSpPr>
        <p:spPr>
          <a:xfrm>
            <a:off x="12441445" y="2544233"/>
            <a:ext cx="11109960" cy="3342784"/>
          </a:xfrm>
          <a:prstGeom prst="rect">
            <a:avLst/>
          </a:prstGeom>
          <a:noFill/>
          <a:ln>
            <a:noFill/>
          </a:ln>
        </p:spPr>
        <p:txBody>
          <a:bodyPr anchorCtr="0" anchor="t" bIns="45700" lIns="91425" spcFirstLastPara="1" rIns="91425" wrap="square" tIns="45700">
            <a:noAutofit/>
          </a:bodyPr>
          <a:lstStyle>
            <a:lvl1pPr lvl="0" marR="0" rtl="0" algn="l">
              <a:lnSpc>
                <a:spcPct val="80000"/>
              </a:lnSpc>
              <a:spcBef>
                <a:spcPts val="0"/>
              </a:spcBef>
              <a:spcAft>
                <a:spcPts val="0"/>
              </a:spcAft>
              <a:buClr>
                <a:srgbClr val="FFFFFF"/>
              </a:buClr>
              <a:buSzPts val="10000"/>
              <a:buFont typeface="Helvetica Neue"/>
              <a:buNone/>
              <a:defRPr b="1" i="0" sz="10000" u="none" cap="none" strike="noStrike">
                <a:solidFill>
                  <a:srgbClr val="FFFFFF"/>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25" name="Google Shape;25;p4"/>
          <p:cNvSpPr txBox="1"/>
          <p:nvPr>
            <p:ph idx="1" type="body"/>
          </p:nvPr>
        </p:nvSpPr>
        <p:spPr>
          <a:xfrm>
            <a:off x="12450233" y="6553200"/>
            <a:ext cx="11109960" cy="90519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1pPr>
            <a:lvl2pPr indent="-228600" lvl="1" marL="9144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2pPr>
            <a:lvl3pPr indent="-228600" lvl="2" marL="13716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3pPr>
            <a:lvl4pPr indent="-228600" lvl="3" marL="18288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4pPr>
            <a:lvl5pPr indent="-228600" lvl="4" marL="2286000" marR="0" rtl="0" algn="l">
              <a:lnSpc>
                <a:spcPct val="80000"/>
              </a:lnSpc>
              <a:spcBef>
                <a:spcPts val="0"/>
              </a:spcBef>
              <a:spcAft>
                <a:spcPts val="0"/>
              </a:spcAft>
              <a:buClr>
                <a:srgbClr val="FFFFFF"/>
              </a:buClr>
              <a:buSzPts val="9000"/>
              <a:buFont typeface="Arial"/>
              <a:buNone/>
              <a:defRPr b="0" i="0" sz="9000" u="none" cap="none" strike="noStrike">
                <a:solidFill>
                  <a:srgbClr val="FFFFFF"/>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Single Line Statement_BLACK" showMasterSp="0">
  <p:cSld name="Bold Single Line Statement_BLACK">
    <p:bg>
      <p:bgPr>
        <a:solidFill>
          <a:schemeClr val="dk1"/>
        </a:solidFill>
      </p:bgPr>
    </p:bg>
    <p:spTree>
      <p:nvGrpSpPr>
        <p:cNvPr id="26" name="Shape 26"/>
        <p:cNvGrpSpPr/>
        <p:nvPr/>
      </p:nvGrpSpPr>
      <p:grpSpPr>
        <a:xfrm>
          <a:off x="0" y="0"/>
          <a:ext cx="0" cy="0"/>
          <a:chOff x="0" y="0"/>
          <a:chExt cx="0" cy="0"/>
        </a:xfrm>
      </p:grpSpPr>
      <p:sp>
        <p:nvSpPr>
          <p:cNvPr id="27" name="Google Shape;27;p5"/>
          <p:cNvSpPr txBox="1"/>
          <p:nvPr>
            <p:ph type="title"/>
          </p:nvPr>
        </p:nvSpPr>
        <p:spPr>
          <a:xfrm>
            <a:off x="1295400" y="4186575"/>
            <a:ext cx="21793200" cy="4297822"/>
          </a:xfrm>
          <a:prstGeom prst="rect">
            <a:avLst/>
          </a:prstGeom>
          <a:noFill/>
          <a:ln>
            <a:noFill/>
          </a:ln>
        </p:spPr>
        <p:txBody>
          <a:bodyPr anchorCtr="0" anchor="ctr" bIns="45700" lIns="91425" spcFirstLastPara="1" rIns="91425" wrap="square" tIns="45700">
            <a:noAutofit/>
          </a:bodyPr>
          <a:lstStyle>
            <a:lvl1pPr lvl="0" marR="0" rtl="0" algn="ctr">
              <a:lnSpc>
                <a:spcPct val="136363"/>
              </a:lnSpc>
              <a:spcBef>
                <a:spcPts val="0"/>
              </a:spcBef>
              <a:spcAft>
                <a:spcPts val="0"/>
              </a:spcAft>
              <a:buClr>
                <a:schemeClr val="lt1"/>
              </a:buClr>
              <a:buSzPts val="11000"/>
              <a:buFont typeface="Helvetica Neue"/>
              <a:buNone/>
              <a:defRPr b="1" i="0" sz="11000" u="none" cap="none" strike="noStrike">
                <a:solidFill>
                  <a:schemeClr val="lt1"/>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pic>
        <p:nvPicPr>
          <p:cNvPr id="28" name="Google Shape;28;p5"/>
          <p:cNvPicPr preferRelativeResize="0"/>
          <p:nvPr/>
        </p:nvPicPr>
        <p:blipFill rotWithShape="1">
          <a:blip r:embed="rId2">
            <a:alphaModFix/>
          </a:blip>
          <a:srcRect b="0" l="0" r="0" t="0"/>
          <a:stretch/>
        </p:blipFill>
        <p:spPr>
          <a:xfrm>
            <a:off x="23277214" y="12613447"/>
            <a:ext cx="724431" cy="724431"/>
          </a:xfrm>
          <a:prstGeom prst="rect">
            <a:avLst/>
          </a:prstGeom>
          <a:noFill/>
          <a:ln>
            <a:noFill/>
          </a:ln>
        </p:spPr>
      </p:pic>
      <p:sp>
        <p:nvSpPr>
          <p:cNvPr id="29" name="Google Shape;29;p5"/>
          <p:cNvSpPr/>
          <p:nvPr/>
        </p:nvSpPr>
        <p:spPr>
          <a:xfrm>
            <a:off x="1270000" y="12957438"/>
            <a:ext cx="11352301" cy="317501"/>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chemeClr val="lt1"/>
              </a:buClr>
              <a:buSzPts val="1400"/>
              <a:buFont typeface="Helvetica Neue"/>
              <a:buNone/>
            </a:pPr>
            <a:r>
              <a:rPr b="1" i="0" lang="en-US" sz="1400" u="none" cap="none" strike="noStrike">
                <a:solidFill>
                  <a:schemeClr val="lt1"/>
                </a:solidFill>
                <a:latin typeface="Helvetica Neue"/>
                <a:ea typeface="Helvetica Neue"/>
                <a:cs typeface="Helvetica Neue"/>
                <a:sym typeface="Helvetica Neue"/>
              </a:rPr>
              <a:t>FIELD MUSEUM   </a:t>
            </a:r>
            <a:r>
              <a:rPr b="0" i="0" lang="en-US" sz="1400" u="none" cap="none" strike="noStrike">
                <a:solidFill>
                  <a:schemeClr val="lt1"/>
                </a:solidFill>
                <a:latin typeface="Helvetica Neue"/>
                <a:ea typeface="Helvetica Neue"/>
                <a:cs typeface="Helvetica Neue"/>
                <a:sym typeface="Helvetica Neue"/>
              </a:rPr>
              <a:t>TITLE OF PRESENTATION   00.00.2018</a:t>
            </a:r>
            <a:endParaRPr b="0" i="0" sz="1400" u="none" cap="none" strike="noStrike">
              <a:solidFill>
                <a:schemeClr val="lt1"/>
              </a:solidFill>
              <a:latin typeface="Helvetica Neue"/>
              <a:ea typeface="Helvetica Neue"/>
              <a:cs typeface="Helvetica Neue"/>
              <a:sym typeface="Helvetica Neue"/>
            </a:endParaRPr>
          </a:p>
        </p:txBody>
      </p:sp>
      <p:sp>
        <p:nvSpPr>
          <p:cNvPr id="30" name="Google Shape;30;p5"/>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pos="7680">
          <p15:clr>
            <a:srgbClr val="FBAE40"/>
          </p15:clr>
        </p15:guide>
        <p15:guide id="2" orient="horz" pos="43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Statement on Picture" showMasterSp="0">
  <p:cSld name="Bold Statement on Picture">
    <p:bg>
      <p:bgPr>
        <a:solidFill>
          <a:schemeClr val="dk1"/>
        </a:solidFill>
      </p:bgPr>
    </p:bg>
    <p:spTree>
      <p:nvGrpSpPr>
        <p:cNvPr id="31" name="Shape 31"/>
        <p:cNvGrpSpPr/>
        <p:nvPr/>
      </p:nvGrpSpPr>
      <p:grpSpPr>
        <a:xfrm>
          <a:off x="0" y="0"/>
          <a:ext cx="0" cy="0"/>
          <a:chOff x="0" y="0"/>
          <a:chExt cx="0" cy="0"/>
        </a:xfrm>
      </p:grpSpPr>
      <p:sp>
        <p:nvSpPr>
          <p:cNvPr id="32" name="Google Shape;32;p6"/>
          <p:cNvSpPr/>
          <p:nvPr>
            <p:ph idx="2" type="pic"/>
          </p:nvPr>
        </p:nvSpPr>
        <p:spPr>
          <a:xfrm>
            <a:off x="0" y="0"/>
            <a:ext cx="24384001" cy="13716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33" name="Google Shape;33;p6"/>
          <p:cNvSpPr txBox="1"/>
          <p:nvPr>
            <p:ph type="title"/>
          </p:nvPr>
        </p:nvSpPr>
        <p:spPr>
          <a:xfrm>
            <a:off x="1295400" y="2348925"/>
            <a:ext cx="21793200" cy="8156449"/>
          </a:xfrm>
          <a:prstGeom prst="rect">
            <a:avLst/>
          </a:prstGeom>
          <a:noFill/>
          <a:ln>
            <a:noFill/>
          </a:ln>
        </p:spPr>
        <p:txBody>
          <a:bodyPr anchorCtr="0" anchor="ctr" bIns="45700" lIns="91425" spcFirstLastPara="1" rIns="91425" wrap="square" tIns="45700">
            <a:noAutofit/>
          </a:bodyPr>
          <a:lstStyle>
            <a:lvl1pPr lvl="0" marR="0" rtl="0" algn="ctr">
              <a:lnSpc>
                <a:spcPct val="103636"/>
              </a:lnSpc>
              <a:spcBef>
                <a:spcPts val="0"/>
              </a:spcBef>
              <a:spcAft>
                <a:spcPts val="0"/>
              </a:spcAft>
              <a:buClr>
                <a:srgbClr val="FFFFFF"/>
              </a:buClr>
              <a:buSzPts val="11000"/>
              <a:buFont typeface="Helvetica Neue"/>
              <a:buNone/>
              <a:defRPr b="1" i="0" sz="11000" u="none" cap="none" strike="noStrike">
                <a:solidFill>
                  <a:srgbClr val="FFFFFF"/>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34" name="Google Shape;34;p6"/>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35" name="Google Shape;35;p6"/>
          <p:cNvSpPr/>
          <p:nvPr/>
        </p:nvSpPr>
        <p:spPr>
          <a:xfrm>
            <a:off x="1270000" y="12957438"/>
            <a:ext cx="11352301" cy="317501"/>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chemeClr val="lt1"/>
              </a:buClr>
              <a:buSzPts val="1400"/>
              <a:buFont typeface="Helvetica Neue"/>
              <a:buNone/>
            </a:pPr>
            <a:r>
              <a:rPr b="1" i="0" lang="en-US" sz="1400" u="none" cap="none" strike="noStrike">
                <a:solidFill>
                  <a:schemeClr val="lt1"/>
                </a:solidFill>
                <a:latin typeface="Helvetica Neue"/>
                <a:ea typeface="Helvetica Neue"/>
                <a:cs typeface="Helvetica Neue"/>
                <a:sym typeface="Helvetica Neue"/>
              </a:rPr>
              <a:t>FIELD MUSEUM   </a:t>
            </a:r>
            <a:r>
              <a:rPr b="0" i="0" lang="en-US" sz="1400" u="none" cap="none" strike="noStrike">
                <a:solidFill>
                  <a:schemeClr val="lt1"/>
                </a:solidFill>
                <a:latin typeface="Helvetica Neue"/>
                <a:ea typeface="Helvetica Neue"/>
                <a:cs typeface="Helvetica Neue"/>
                <a:sym typeface="Helvetica Neue"/>
              </a:rPr>
              <a:t>TITLE OF PRESENTATION   00.00.2018</a:t>
            </a:r>
            <a:endParaRPr b="0" i="0" sz="1400" u="none" cap="none" strike="noStrike">
              <a:solidFill>
                <a:schemeClr val="lt1"/>
              </a:solidFill>
              <a:latin typeface="Helvetica Neue"/>
              <a:ea typeface="Helvetica Neue"/>
              <a:cs typeface="Helvetica Neue"/>
              <a:sym typeface="Helvetica Neue"/>
            </a:endParaRPr>
          </a:p>
        </p:txBody>
      </p:sp>
      <p:pic>
        <p:nvPicPr>
          <p:cNvPr id="36" name="Google Shape;36;p6"/>
          <p:cNvPicPr preferRelativeResize="0"/>
          <p:nvPr/>
        </p:nvPicPr>
        <p:blipFill rotWithShape="1">
          <a:blip r:embed="rId2">
            <a:alphaModFix/>
          </a:blip>
          <a:srcRect b="0" l="0" r="0" t="0"/>
          <a:stretch/>
        </p:blipFill>
        <p:spPr>
          <a:xfrm>
            <a:off x="23277214" y="12613447"/>
            <a:ext cx="724431" cy="724431"/>
          </a:xfrm>
          <a:prstGeom prst="rect">
            <a:avLst/>
          </a:prstGeom>
          <a:noFill/>
          <a:ln>
            <a:noFill/>
          </a:ln>
        </p:spPr>
      </p:pic>
    </p:spTree>
  </p:cSld>
  <p:clrMapOvr>
    <a:masterClrMapping/>
  </p:clrMapOvr>
  <p:extLst>
    <p:ext uri="{DCECCB84-F9BA-43D5-87BE-67443E8EF086}">
      <p15:sldGuideLst>
        <p15:guide id="1" orient="horz" pos="432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showMasterSp="0">
  <p:cSld name="Divider Page">
    <p:bg>
      <p:bgPr>
        <a:solidFill>
          <a:schemeClr val="dk1"/>
        </a:solidFill>
      </p:bgPr>
    </p:bg>
    <p:spTree>
      <p:nvGrpSpPr>
        <p:cNvPr id="37" name="Shape 37"/>
        <p:cNvGrpSpPr/>
        <p:nvPr/>
      </p:nvGrpSpPr>
      <p:grpSpPr>
        <a:xfrm>
          <a:off x="0" y="0"/>
          <a:ext cx="0" cy="0"/>
          <a:chOff x="0" y="0"/>
          <a:chExt cx="0" cy="0"/>
        </a:xfrm>
      </p:grpSpPr>
      <p:sp>
        <p:nvSpPr>
          <p:cNvPr id="38" name="Google Shape;38;p7"/>
          <p:cNvSpPr txBox="1"/>
          <p:nvPr>
            <p:ph idx="1" type="body"/>
          </p:nvPr>
        </p:nvSpPr>
        <p:spPr>
          <a:xfrm>
            <a:off x="12450233" y="3934556"/>
            <a:ext cx="9396942" cy="909487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80000"/>
              </a:lnSpc>
              <a:spcBef>
                <a:spcPts val="2000"/>
              </a:spcBef>
              <a:spcAft>
                <a:spcPts val="0"/>
              </a:spcAft>
              <a:buClr>
                <a:schemeClr val="lt1"/>
              </a:buClr>
              <a:buSzPts val="7200"/>
              <a:buFont typeface="Arial"/>
              <a:buNone/>
              <a:defRPr b="0" i="0" sz="72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2000"/>
              </a:spcBef>
              <a:spcAft>
                <a:spcPts val="0"/>
              </a:spcAft>
              <a:buClr>
                <a:schemeClr val="lt1"/>
              </a:buClr>
              <a:buSzPts val="4800"/>
              <a:buFont typeface="Arial"/>
              <a:buNone/>
              <a:defRPr b="0" i="0" sz="48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2000"/>
              </a:spcBef>
              <a:spcAft>
                <a:spcPts val="0"/>
              </a:spcAft>
              <a:buClr>
                <a:schemeClr val="lt1"/>
              </a:buClr>
              <a:buSzPts val="3840"/>
              <a:buFont typeface="Arial"/>
              <a:buNone/>
              <a:defRPr b="0" i="0" sz="48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2000"/>
              </a:spcBef>
              <a:spcAft>
                <a:spcPts val="0"/>
              </a:spcAft>
              <a:buClr>
                <a:schemeClr val="lt1"/>
              </a:buClr>
              <a:buSzPts val="48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2000"/>
              </a:spcBef>
              <a:spcAft>
                <a:spcPts val="0"/>
              </a:spcAft>
              <a:buClr>
                <a:schemeClr val="lt1"/>
              </a:buClr>
              <a:buSzPts val="4800"/>
              <a:buFont typeface="Arial"/>
              <a:buNone/>
              <a:defRPr b="0" i="0" sz="4800" u="none" cap="none" strike="noStrike">
                <a:solidFill>
                  <a:schemeClr val="lt1"/>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39" name="Google Shape;39;p7"/>
          <p:cNvSpPr txBox="1"/>
          <p:nvPr>
            <p:ph type="title"/>
          </p:nvPr>
        </p:nvSpPr>
        <p:spPr>
          <a:xfrm>
            <a:off x="638911" y="3934556"/>
            <a:ext cx="10920867" cy="6946186"/>
          </a:xfrm>
          <a:prstGeom prst="rect">
            <a:avLst/>
          </a:prstGeom>
          <a:noFill/>
          <a:ln>
            <a:noFill/>
          </a:ln>
        </p:spPr>
        <p:txBody>
          <a:bodyPr anchorCtr="0" anchor="t" bIns="45700" lIns="91425" spcFirstLastPara="1" rIns="91425" wrap="square" tIns="45700">
            <a:noAutofit/>
          </a:bodyPr>
          <a:lstStyle>
            <a:lvl1pPr lvl="0" marR="0" rtl="0" algn="l">
              <a:lnSpc>
                <a:spcPct val="8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cxnSp>
        <p:nvCxnSpPr>
          <p:cNvPr id="40" name="Google Shape;40;p7"/>
          <p:cNvCxnSpPr/>
          <p:nvPr/>
        </p:nvCxnSpPr>
        <p:spPr>
          <a:xfrm rot="10800000">
            <a:off x="11938000" y="3943783"/>
            <a:ext cx="0" cy="8869907"/>
          </a:xfrm>
          <a:prstGeom prst="straightConnector1">
            <a:avLst/>
          </a:prstGeom>
          <a:noFill/>
          <a:ln cap="flat" cmpd="sng" w="25400">
            <a:solidFill>
              <a:srgbClr val="FFFFFF"/>
            </a:solidFill>
            <a:prstDash val="solid"/>
            <a:round/>
            <a:headEnd len="sm" w="sm" type="none"/>
            <a:tailEnd len="sm" w="sm" type="none"/>
          </a:ln>
        </p:spPr>
      </p:cxnSp>
      <p:pic>
        <p:nvPicPr>
          <p:cNvPr id="41" name="Google Shape;41;p7"/>
          <p:cNvPicPr preferRelativeResize="0"/>
          <p:nvPr/>
        </p:nvPicPr>
        <p:blipFill rotWithShape="1">
          <a:blip r:embed="rId2">
            <a:alphaModFix/>
          </a:blip>
          <a:srcRect b="0" l="0" r="0" t="0"/>
          <a:stretch/>
        </p:blipFill>
        <p:spPr>
          <a:xfrm>
            <a:off x="23283763" y="12607296"/>
            <a:ext cx="736601" cy="736601"/>
          </a:xfrm>
          <a:prstGeom prst="rect">
            <a:avLst/>
          </a:prstGeom>
          <a:noFill/>
          <a:ln>
            <a:noFill/>
          </a:ln>
        </p:spPr>
      </p:pic>
      <p:sp>
        <p:nvSpPr>
          <p:cNvPr id="42" name="Google Shape;42;p7"/>
          <p:cNvSpPr txBox="1"/>
          <p:nvPr>
            <p:ph idx="12" type="sldNum"/>
          </p:nvPr>
        </p:nvSpPr>
        <p:spPr>
          <a:xfrm>
            <a:off x="0" y="12939292"/>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7"/>
          <p:cNvSpPr/>
          <p:nvPr/>
        </p:nvSpPr>
        <p:spPr>
          <a:xfrm>
            <a:off x="1270000" y="12957438"/>
            <a:ext cx="11352301" cy="317501"/>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chemeClr val="lt1"/>
              </a:buClr>
              <a:buSzPts val="1400"/>
              <a:buFont typeface="Helvetica Neue"/>
              <a:buNone/>
            </a:pPr>
            <a:r>
              <a:rPr b="1" i="0" lang="en-US" sz="1400" u="none" cap="none" strike="noStrike">
                <a:solidFill>
                  <a:schemeClr val="lt1"/>
                </a:solidFill>
                <a:latin typeface="Helvetica Neue"/>
                <a:ea typeface="Helvetica Neue"/>
                <a:cs typeface="Helvetica Neue"/>
                <a:sym typeface="Helvetica Neue"/>
              </a:rPr>
              <a:t>FIELD MUSEUM   </a:t>
            </a:r>
            <a:r>
              <a:rPr b="0" i="0" lang="en-US" sz="1400" u="none" cap="none" strike="noStrike">
                <a:solidFill>
                  <a:schemeClr val="lt1"/>
                </a:solidFill>
                <a:latin typeface="Helvetica Neue"/>
                <a:ea typeface="Helvetica Neue"/>
                <a:cs typeface="Helvetica Neue"/>
                <a:sym typeface="Helvetica Neue"/>
              </a:rPr>
              <a:t>TITLE OF PRESENTATION   00.00.2018</a:t>
            </a:r>
            <a:endParaRPr b="0" i="0" sz="1400" u="none" cap="none" strike="noStrike">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tandard Body">
  <p:cSld name="Title and Standard Body">
    <p:bg>
      <p:bgPr>
        <a:solidFill>
          <a:srgbClr val="FFFFFF"/>
        </a:solidFill>
      </p:bgPr>
    </p:bg>
    <p:spTree>
      <p:nvGrpSpPr>
        <p:cNvPr id="44" name="Shape 44"/>
        <p:cNvGrpSpPr/>
        <p:nvPr/>
      </p:nvGrpSpPr>
      <p:grpSpPr>
        <a:xfrm>
          <a:off x="0" y="0"/>
          <a:ext cx="0" cy="0"/>
          <a:chOff x="0" y="0"/>
          <a:chExt cx="0" cy="0"/>
        </a:xfrm>
      </p:grpSpPr>
      <p:sp>
        <p:nvSpPr>
          <p:cNvPr id="45" name="Google Shape;45;p8"/>
          <p:cNvSpPr txBox="1"/>
          <p:nvPr>
            <p:ph type="title"/>
          </p:nvPr>
        </p:nvSpPr>
        <p:spPr>
          <a:xfrm>
            <a:off x="1214251" y="1589289"/>
            <a:ext cx="10161249" cy="1415553"/>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146E6"/>
              </a:buClr>
              <a:buSzPts val="7200"/>
              <a:buFont typeface="Helvetica Neue"/>
              <a:buNone/>
              <a:defRPr b="1" i="0" sz="72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46" name="Google Shape;46;p8"/>
          <p:cNvSpPr txBox="1"/>
          <p:nvPr>
            <p:ph idx="1" type="body"/>
          </p:nvPr>
        </p:nvSpPr>
        <p:spPr>
          <a:xfrm>
            <a:off x="12445073" y="1566333"/>
            <a:ext cx="10643527" cy="9601201"/>
          </a:xfrm>
          <a:prstGeom prst="rect">
            <a:avLst/>
          </a:prstGeom>
          <a:noFill/>
          <a:ln>
            <a:noFill/>
          </a:ln>
        </p:spPr>
        <p:txBody>
          <a:bodyPr anchorCtr="0" anchor="t" bIns="45700" lIns="91425" spcFirstLastPara="1" rIns="91425" wrap="square" tIns="45700">
            <a:noAutofit/>
          </a:bodyPr>
          <a:lstStyle>
            <a:lvl1pPr indent="-533400" lvl="0" marL="4572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535353"/>
              </a:buClr>
              <a:buSzPts val="3840"/>
              <a:buFont typeface="Arial"/>
              <a:buChar char="▸"/>
              <a:defRPr b="0" i="0" sz="4800" u="none" cap="none" strike="noStrike">
                <a:solidFill>
                  <a:srgbClr val="535353"/>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cxnSp>
        <p:nvCxnSpPr>
          <p:cNvPr id="47" name="Google Shape;47;p8"/>
          <p:cNvCxnSpPr/>
          <p:nvPr/>
        </p:nvCxnSpPr>
        <p:spPr>
          <a:xfrm rot="10800000">
            <a:off x="11938000" y="1640105"/>
            <a:ext cx="0" cy="11173586"/>
          </a:xfrm>
          <a:prstGeom prst="straightConnector1">
            <a:avLst/>
          </a:prstGeom>
          <a:noFill/>
          <a:ln cap="flat" cmpd="sng" w="25400">
            <a:solidFill>
              <a:srgbClr val="BABABA"/>
            </a:solidFill>
            <a:prstDash val="solid"/>
            <a:round/>
            <a:headEnd len="sm" w="sm" type="none"/>
            <a:tailEnd len="sm" w="sm" type="none"/>
          </a:ln>
        </p:spPr>
      </p:cxnSp>
      <p:sp>
        <p:nvSpPr>
          <p:cNvPr id="48" name="Google Shape;48;p8"/>
          <p:cNvSpPr txBox="1"/>
          <p:nvPr>
            <p:ph idx="2" type="body"/>
          </p:nvPr>
        </p:nvSpPr>
        <p:spPr>
          <a:xfrm>
            <a:off x="1214251" y="1112527"/>
            <a:ext cx="8857219" cy="348813"/>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000000"/>
              </a:buClr>
              <a:buSzPts val="1600"/>
              <a:buFont typeface="Arial"/>
              <a:buNone/>
              <a:defRPr b="1" i="0" sz="1600" u="none" cap="none" strike="noStrike">
                <a:solidFill>
                  <a:srgbClr val="000000"/>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49" name="Google Shape;49;p8"/>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tandard Body 1 Column">
  <p:cSld name="Title and Standard Body 1 Column">
    <p:bg>
      <p:bgPr>
        <a:solidFill>
          <a:srgbClr val="FFFFFF"/>
        </a:solidFill>
      </p:bgPr>
    </p:bg>
    <p:spTree>
      <p:nvGrpSpPr>
        <p:cNvPr id="50" name="Shape 50"/>
        <p:cNvGrpSpPr/>
        <p:nvPr/>
      </p:nvGrpSpPr>
      <p:grpSpPr>
        <a:xfrm>
          <a:off x="0" y="0"/>
          <a:ext cx="0" cy="0"/>
          <a:chOff x="0" y="0"/>
          <a:chExt cx="0" cy="0"/>
        </a:xfrm>
      </p:grpSpPr>
      <p:sp>
        <p:nvSpPr>
          <p:cNvPr id="51" name="Google Shape;51;p9"/>
          <p:cNvSpPr txBox="1"/>
          <p:nvPr>
            <p:ph type="title"/>
          </p:nvPr>
        </p:nvSpPr>
        <p:spPr>
          <a:xfrm>
            <a:off x="1214251" y="1587500"/>
            <a:ext cx="21793520" cy="141555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146E6"/>
              </a:buClr>
              <a:buSzPts val="7200"/>
              <a:buFont typeface="Helvetica Neue"/>
              <a:buNone/>
              <a:defRPr b="1" i="0" sz="72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52" name="Google Shape;52;p9"/>
          <p:cNvSpPr txBox="1"/>
          <p:nvPr>
            <p:ph idx="1" type="body"/>
          </p:nvPr>
        </p:nvSpPr>
        <p:spPr>
          <a:xfrm>
            <a:off x="1214251" y="2971800"/>
            <a:ext cx="21793200" cy="9271000"/>
          </a:xfrm>
          <a:prstGeom prst="rect">
            <a:avLst/>
          </a:prstGeom>
          <a:noFill/>
          <a:ln>
            <a:noFill/>
          </a:ln>
        </p:spPr>
        <p:txBody>
          <a:bodyPr anchorCtr="0" anchor="t" bIns="45700" lIns="91425" spcFirstLastPara="1" rIns="91425" wrap="square" tIns="45700">
            <a:noAutofit/>
          </a:bodyPr>
          <a:lstStyle>
            <a:lvl1pPr indent="-533400" lvl="0" marL="4572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535353"/>
              </a:buClr>
              <a:buSzPts val="3840"/>
              <a:buFont typeface="Arial"/>
              <a:buChar char="▸"/>
              <a:defRPr b="0" i="0" sz="4800" u="none" cap="none" strike="noStrike">
                <a:solidFill>
                  <a:srgbClr val="535353"/>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53" name="Google Shape;53;p9"/>
          <p:cNvSpPr txBox="1"/>
          <p:nvPr>
            <p:ph idx="2" type="body"/>
          </p:nvPr>
        </p:nvSpPr>
        <p:spPr>
          <a:xfrm>
            <a:off x="1214251" y="1112527"/>
            <a:ext cx="8857219" cy="348813"/>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000000"/>
              </a:buClr>
              <a:buSzPts val="1600"/>
              <a:buFont typeface="Arial"/>
              <a:buNone/>
              <a:defRPr b="1" i="0" sz="1600" u="none" cap="none" strike="noStrike">
                <a:solidFill>
                  <a:srgbClr val="000000"/>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54" name="Google Shape;54;p9"/>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tandard Body 2 Column">
  <p:cSld name="Title and Standard Body 2 Column">
    <p:bg>
      <p:bgPr>
        <a:solidFill>
          <a:srgbClr val="FFFFFF"/>
        </a:solidFill>
      </p:bgPr>
    </p:bg>
    <p:spTree>
      <p:nvGrpSpPr>
        <p:cNvPr id="55" name="Shape 55"/>
        <p:cNvGrpSpPr/>
        <p:nvPr/>
      </p:nvGrpSpPr>
      <p:grpSpPr>
        <a:xfrm>
          <a:off x="0" y="0"/>
          <a:ext cx="0" cy="0"/>
          <a:chOff x="0" y="0"/>
          <a:chExt cx="0" cy="0"/>
        </a:xfrm>
      </p:grpSpPr>
      <p:sp>
        <p:nvSpPr>
          <p:cNvPr id="56" name="Google Shape;56;p10"/>
          <p:cNvSpPr txBox="1"/>
          <p:nvPr>
            <p:ph type="title"/>
          </p:nvPr>
        </p:nvSpPr>
        <p:spPr>
          <a:xfrm>
            <a:off x="1214251" y="1587500"/>
            <a:ext cx="21793520" cy="141555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146E6"/>
              </a:buClr>
              <a:buSzPts val="7200"/>
              <a:buFont typeface="Helvetica Neue"/>
              <a:buNone/>
              <a:defRPr b="1" i="0" sz="72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57" name="Google Shape;57;p10"/>
          <p:cNvSpPr txBox="1"/>
          <p:nvPr>
            <p:ph idx="1" type="body"/>
          </p:nvPr>
        </p:nvSpPr>
        <p:spPr>
          <a:xfrm>
            <a:off x="1214251" y="2971800"/>
            <a:ext cx="21793200" cy="9270207"/>
          </a:xfrm>
          <a:prstGeom prst="rect">
            <a:avLst/>
          </a:prstGeom>
          <a:noFill/>
          <a:ln>
            <a:noFill/>
          </a:ln>
        </p:spPr>
        <p:txBody>
          <a:bodyPr anchorCtr="0" anchor="t" bIns="45700" lIns="91425" spcFirstLastPara="1" rIns="91425" wrap="square" tIns="45700">
            <a:noAutofit/>
          </a:bodyPr>
          <a:lstStyle>
            <a:lvl1pPr indent="-533400" lvl="0" marL="4572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1pPr>
            <a:lvl2pPr indent="-533400" lvl="1" marL="9144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2pPr>
            <a:lvl3pPr indent="-472439" lvl="2" marL="1371600" marR="304800" rtl="0" algn="l">
              <a:lnSpc>
                <a:spcPct val="100000"/>
              </a:lnSpc>
              <a:spcBef>
                <a:spcPts val="2000"/>
              </a:spcBef>
              <a:spcAft>
                <a:spcPts val="0"/>
              </a:spcAft>
              <a:buClr>
                <a:srgbClr val="535353"/>
              </a:buClr>
              <a:buSzPts val="3840"/>
              <a:buFont typeface="Arial"/>
              <a:buChar char="▸"/>
              <a:defRPr b="0" i="0" sz="4800" u="none" cap="none" strike="noStrike">
                <a:solidFill>
                  <a:srgbClr val="535353"/>
                </a:solidFill>
                <a:latin typeface="Helvetica Neue"/>
                <a:ea typeface="Helvetica Neue"/>
                <a:cs typeface="Helvetica Neue"/>
                <a:sym typeface="Helvetica Neue"/>
              </a:defRPr>
            </a:lvl3pPr>
            <a:lvl4pPr indent="-533400" lvl="3" marL="18288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4pPr>
            <a:lvl5pPr indent="-533400" lvl="4" marL="22860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58" name="Google Shape;58;p10"/>
          <p:cNvSpPr txBox="1"/>
          <p:nvPr>
            <p:ph idx="2" type="body"/>
          </p:nvPr>
        </p:nvSpPr>
        <p:spPr>
          <a:xfrm>
            <a:off x="1214251" y="1112527"/>
            <a:ext cx="8857219" cy="348813"/>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000000"/>
              </a:buClr>
              <a:buSzPts val="1600"/>
              <a:buFont typeface="Arial"/>
              <a:buNone/>
              <a:defRPr b="1" i="0" sz="1600" u="none" cap="none" strike="noStrike">
                <a:solidFill>
                  <a:srgbClr val="000000"/>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59" name="Google Shape;59;p10"/>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tandard Body 3 Column">
  <p:cSld name="Title and Standard Body 3 Column">
    <p:bg>
      <p:bgPr>
        <a:solidFill>
          <a:srgbClr val="FFFFFF"/>
        </a:solidFill>
      </p:bgPr>
    </p:bg>
    <p:spTree>
      <p:nvGrpSpPr>
        <p:cNvPr id="60" name="Shape 60"/>
        <p:cNvGrpSpPr/>
        <p:nvPr/>
      </p:nvGrpSpPr>
      <p:grpSpPr>
        <a:xfrm>
          <a:off x="0" y="0"/>
          <a:ext cx="0" cy="0"/>
          <a:chOff x="0" y="0"/>
          <a:chExt cx="0" cy="0"/>
        </a:xfrm>
      </p:grpSpPr>
      <p:sp>
        <p:nvSpPr>
          <p:cNvPr id="61" name="Google Shape;61;p11"/>
          <p:cNvSpPr txBox="1"/>
          <p:nvPr>
            <p:ph type="title"/>
          </p:nvPr>
        </p:nvSpPr>
        <p:spPr>
          <a:xfrm>
            <a:off x="1214251" y="1587500"/>
            <a:ext cx="21793520" cy="141555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146E6"/>
              </a:buClr>
              <a:buSzPts val="7200"/>
              <a:buFont typeface="Helvetica Neue"/>
              <a:buNone/>
              <a:defRPr b="1" i="0" sz="72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62" name="Google Shape;62;p11"/>
          <p:cNvSpPr txBox="1"/>
          <p:nvPr>
            <p:ph idx="1" type="body"/>
          </p:nvPr>
        </p:nvSpPr>
        <p:spPr>
          <a:xfrm>
            <a:off x="1214251" y="2971800"/>
            <a:ext cx="21793200" cy="9271000"/>
          </a:xfrm>
          <a:prstGeom prst="rect">
            <a:avLst/>
          </a:prstGeom>
          <a:noFill/>
          <a:ln>
            <a:noFill/>
          </a:ln>
        </p:spPr>
        <p:txBody>
          <a:bodyPr anchorCtr="0" anchor="t" bIns="45700" lIns="91425" spcFirstLastPara="1" rIns="91425" wrap="square" tIns="45700">
            <a:noAutofit/>
          </a:bodyPr>
          <a:lstStyle>
            <a:lvl1pPr indent="-457200" lvl="0" marL="457200" marR="228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1pPr>
            <a:lvl2pPr indent="-457200" lvl="1" marL="914400" marR="228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2pPr>
            <a:lvl3pPr indent="-411480" lvl="2" marL="1371600" marR="228600" rtl="0" algn="l">
              <a:lnSpc>
                <a:spcPct val="100000"/>
              </a:lnSpc>
              <a:spcBef>
                <a:spcPts val="2000"/>
              </a:spcBef>
              <a:spcAft>
                <a:spcPts val="0"/>
              </a:spcAft>
              <a:buClr>
                <a:srgbClr val="535353"/>
              </a:buClr>
              <a:buSzPts val="2880"/>
              <a:buFont typeface="Arial"/>
              <a:buChar char="▸"/>
              <a:defRPr b="0" i="0" sz="3600" u="none" cap="none" strike="noStrike">
                <a:solidFill>
                  <a:srgbClr val="535353"/>
                </a:solidFill>
                <a:latin typeface="Helvetica Neue"/>
                <a:ea typeface="Helvetica Neue"/>
                <a:cs typeface="Helvetica Neue"/>
                <a:sym typeface="Helvetica Neue"/>
              </a:defRPr>
            </a:lvl3pPr>
            <a:lvl4pPr indent="-457200" lvl="3" marL="1828800" marR="228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4pPr>
            <a:lvl5pPr indent="-457200" lvl="4" marL="2286000" marR="228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63" name="Google Shape;63;p11"/>
          <p:cNvSpPr txBox="1"/>
          <p:nvPr>
            <p:ph idx="2" type="body"/>
          </p:nvPr>
        </p:nvSpPr>
        <p:spPr>
          <a:xfrm>
            <a:off x="1214251" y="1112527"/>
            <a:ext cx="8857219" cy="348813"/>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000000"/>
              </a:buClr>
              <a:buSzPts val="1600"/>
              <a:buFont typeface="Arial"/>
              <a:buNone/>
              <a:defRPr b="1" i="0" sz="1600" u="none" cap="none" strike="noStrike">
                <a:solidFill>
                  <a:srgbClr val="000000"/>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64" name="Google Shape;64;p11"/>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tandard Body 4 Column">
  <p:cSld name="Title and Standard Body 4 Column">
    <p:bg>
      <p:bgPr>
        <a:solidFill>
          <a:srgbClr val="FFFFFF"/>
        </a:solidFill>
      </p:bgPr>
    </p:bg>
    <p:spTree>
      <p:nvGrpSpPr>
        <p:cNvPr id="65" name="Shape 65"/>
        <p:cNvGrpSpPr/>
        <p:nvPr/>
      </p:nvGrpSpPr>
      <p:grpSpPr>
        <a:xfrm>
          <a:off x="0" y="0"/>
          <a:ext cx="0" cy="0"/>
          <a:chOff x="0" y="0"/>
          <a:chExt cx="0" cy="0"/>
        </a:xfrm>
      </p:grpSpPr>
      <p:sp>
        <p:nvSpPr>
          <p:cNvPr id="66" name="Google Shape;66;p12"/>
          <p:cNvSpPr txBox="1"/>
          <p:nvPr>
            <p:ph type="title"/>
          </p:nvPr>
        </p:nvSpPr>
        <p:spPr>
          <a:xfrm>
            <a:off x="1214251" y="1587500"/>
            <a:ext cx="21793520" cy="141555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146E6"/>
              </a:buClr>
              <a:buSzPts val="7200"/>
              <a:buFont typeface="Helvetica Neue"/>
              <a:buNone/>
              <a:defRPr b="1" i="0" sz="72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67" name="Google Shape;67;p12"/>
          <p:cNvSpPr txBox="1"/>
          <p:nvPr>
            <p:ph idx="1" type="body"/>
          </p:nvPr>
        </p:nvSpPr>
        <p:spPr>
          <a:xfrm>
            <a:off x="1214251" y="2971800"/>
            <a:ext cx="21793200" cy="9271000"/>
          </a:xfrm>
          <a:prstGeom prst="rect">
            <a:avLst/>
          </a:prstGeom>
          <a:noFill/>
          <a:ln>
            <a:noFill/>
          </a:ln>
        </p:spPr>
        <p:txBody>
          <a:bodyPr anchorCtr="0" anchor="t" bIns="45700" lIns="91425" spcFirstLastPara="1" rIns="91425" wrap="square" tIns="45700">
            <a:noAutofit/>
          </a:bodyPr>
          <a:lstStyle>
            <a:lvl1pPr indent="-457200" lvl="0" marL="457200" marR="101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1pPr>
            <a:lvl2pPr indent="-457200" lvl="1" marL="914400" marR="101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2pPr>
            <a:lvl3pPr indent="-411480" lvl="2" marL="1371600" marR="101600" rtl="0" algn="l">
              <a:lnSpc>
                <a:spcPct val="100000"/>
              </a:lnSpc>
              <a:spcBef>
                <a:spcPts val="2000"/>
              </a:spcBef>
              <a:spcAft>
                <a:spcPts val="0"/>
              </a:spcAft>
              <a:buClr>
                <a:srgbClr val="535353"/>
              </a:buClr>
              <a:buSzPts val="2880"/>
              <a:buFont typeface="Arial"/>
              <a:buChar char="▸"/>
              <a:defRPr b="0" i="0" sz="3600" u="none" cap="none" strike="noStrike">
                <a:solidFill>
                  <a:srgbClr val="535353"/>
                </a:solidFill>
                <a:latin typeface="Helvetica Neue"/>
                <a:ea typeface="Helvetica Neue"/>
                <a:cs typeface="Helvetica Neue"/>
                <a:sym typeface="Helvetica Neue"/>
              </a:defRPr>
            </a:lvl3pPr>
            <a:lvl4pPr indent="-457200" lvl="3" marL="1828800" marR="101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4pPr>
            <a:lvl5pPr indent="-457200" lvl="4" marL="2286000" marR="101600" rtl="0" algn="l">
              <a:lnSpc>
                <a:spcPct val="100000"/>
              </a:lnSpc>
              <a:spcBef>
                <a:spcPts val="2000"/>
              </a:spcBef>
              <a:spcAft>
                <a:spcPts val="0"/>
              </a:spcAft>
              <a:buClr>
                <a:srgbClr val="535353"/>
              </a:buClr>
              <a:buSzPts val="3600"/>
              <a:buFont typeface="Arial"/>
              <a:buChar char="-"/>
              <a:defRPr b="0" i="0" sz="3600" u="none" cap="none" strike="noStrike">
                <a:solidFill>
                  <a:srgbClr val="535353"/>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68" name="Google Shape;68;p12"/>
          <p:cNvSpPr txBox="1"/>
          <p:nvPr>
            <p:ph idx="2" type="body"/>
          </p:nvPr>
        </p:nvSpPr>
        <p:spPr>
          <a:xfrm>
            <a:off x="1214251" y="1112527"/>
            <a:ext cx="8857219" cy="348813"/>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000000"/>
              </a:buClr>
              <a:buSzPts val="1600"/>
              <a:buFont typeface="Arial"/>
              <a:buNone/>
              <a:defRPr b="1" i="0" sz="1600" u="none" cap="none" strike="noStrike">
                <a:solidFill>
                  <a:srgbClr val="000000"/>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69" name="Google Shape;69;p12"/>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tandard Body with Image">
  <p:cSld name="Title and Standard Body with Image">
    <p:bg>
      <p:bgPr>
        <a:solidFill>
          <a:srgbClr val="FFFFFF"/>
        </a:solidFill>
      </p:bgPr>
    </p:bg>
    <p:spTree>
      <p:nvGrpSpPr>
        <p:cNvPr id="70" name="Shape 70"/>
        <p:cNvGrpSpPr/>
        <p:nvPr/>
      </p:nvGrpSpPr>
      <p:grpSpPr>
        <a:xfrm>
          <a:off x="0" y="0"/>
          <a:ext cx="0" cy="0"/>
          <a:chOff x="0" y="0"/>
          <a:chExt cx="0" cy="0"/>
        </a:xfrm>
      </p:grpSpPr>
      <p:sp>
        <p:nvSpPr>
          <p:cNvPr id="71" name="Google Shape;71;p13"/>
          <p:cNvSpPr txBox="1"/>
          <p:nvPr>
            <p:ph type="title"/>
          </p:nvPr>
        </p:nvSpPr>
        <p:spPr>
          <a:xfrm>
            <a:off x="1214251" y="1587500"/>
            <a:ext cx="10161249" cy="141555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146E6"/>
              </a:buClr>
              <a:buSzPts val="7200"/>
              <a:buFont typeface="Helvetica Neue"/>
              <a:buNone/>
              <a:defRPr b="1" i="0" sz="7200" u="none" cap="none" strike="noStrike">
                <a:solidFill>
                  <a:srgbClr val="1146E6"/>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pic>
        <p:nvPicPr>
          <p:cNvPr id="72" name="Google Shape;72;p13"/>
          <p:cNvPicPr preferRelativeResize="0"/>
          <p:nvPr/>
        </p:nvPicPr>
        <p:blipFill rotWithShape="1">
          <a:blip r:embed="rId2">
            <a:alphaModFix/>
          </a:blip>
          <a:srcRect b="0" l="0" r="0" t="0"/>
          <a:stretch/>
        </p:blipFill>
        <p:spPr>
          <a:xfrm>
            <a:off x="23277214" y="12613447"/>
            <a:ext cx="724431" cy="724431"/>
          </a:xfrm>
          <a:prstGeom prst="rect">
            <a:avLst/>
          </a:prstGeom>
          <a:noFill/>
          <a:ln>
            <a:noFill/>
          </a:ln>
        </p:spPr>
      </p:pic>
      <p:sp>
        <p:nvSpPr>
          <p:cNvPr id="73" name="Google Shape;73;p13"/>
          <p:cNvSpPr/>
          <p:nvPr/>
        </p:nvSpPr>
        <p:spPr>
          <a:xfrm>
            <a:off x="12192000" y="0"/>
            <a:ext cx="12188953" cy="13716000"/>
          </a:xfrm>
          <a:prstGeom prst="rect">
            <a:avLst/>
          </a:prstGeom>
          <a:solidFill>
            <a:srgbClr val="000000"/>
          </a:solidFill>
          <a:ln>
            <a:noFill/>
          </a:ln>
          <a:effectLst>
            <a:outerShdw blurRad="38100" rotWithShape="0" dir="5400000" dist="25400">
              <a:srgbClr val="000000">
                <a:alpha val="49803"/>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000000"/>
              </a:solidFill>
              <a:latin typeface="Helvetica Neue"/>
              <a:ea typeface="Helvetica Neue"/>
              <a:cs typeface="Helvetica Neue"/>
              <a:sym typeface="Helvetica Neue"/>
            </a:endParaRPr>
          </a:p>
        </p:txBody>
      </p:sp>
      <p:sp>
        <p:nvSpPr>
          <p:cNvPr id="74" name="Google Shape;74;p13"/>
          <p:cNvSpPr txBox="1"/>
          <p:nvPr>
            <p:ph idx="1" type="body"/>
          </p:nvPr>
        </p:nvSpPr>
        <p:spPr>
          <a:xfrm>
            <a:off x="1214251" y="2960406"/>
            <a:ext cx="9973404" cy="9271001"/>
          </a:xfrm>
          <a:prstGeom prst="rect">
            <a:avLst/>
          </a:prstGeom>
          <a:noFill/>
          <a:ln>
            <a:noFill/>
          </a:ln>
        </p:spPr>
        <p:txBody>
          <a:bodyPr anchorCtr="0" anchor="t" bIns="45700" lIns="91425" spcFirstLastPara="1" rIns="91425" wrap="square" tIns="45700">
            <a:noAutofit/>
          </a:bodyPr>
          <a:lstStyle>
            <a:lvl1pPr indent="-533400" lvl="0" marL="4572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1pPr>
            <a:lvl2pPr indent="-533400" lvl="1" marL="9144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2pPr>
            <a:lvl3pPr indent="-472439" lvl="2" marL="1371600" marR="304800" rtl="0" algn="l">
              <a:lnSpc>
                <a:spcPct val="100000"/>
              </a:lnSpc>
              <a:spcBef>
                <a:spcPts val="2000"/>
              </a:spcBef>
              <a:spcAft>
                <a:spcPts val="0"/>
              </a:spcAft>
              <a:buClr>
                <a:srgbClr val="535353"/>
              </a:buClr>
              <a:buSzPts val="3840"/>
              <a:buFont typeface="Arial"/>
              <a:buChar char="▸"/>
              <a:defRPr b="0" i="0" sz="4800" u="none" cap="none" strike="noStrike">
                <a:solidFill>
                  <a:srgbClr val="535353"/>
                </a:solidFill>
                <a:latin typeface="Helvetica Neue"/>
                <a:ea typeface="Helvetica Neue"/>
                <a:cs typeface="Helvetica Neue"/>
                <a:sym typeface="Helvetica Neue"/>
              </a:defRPr>
            </a:lvl3pPr>
            <a:lvl4pPr indent="-533400" lvl="3" marL="18288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4pPr>
            <a:lvl5pPr indent="-533400" lvl="4" marL="2286000" marR="304800" rtl="0" algn="l">
              <a:lnSpc>
                <a:spcPct val="100000"/>
              </a:lnSpc>
              <a:spcBef>
                <a:spcPts val="2000"/>
              </a:spcBef>
              <a:spcAft>
                <a:spcPts val="0"/>
              </a:spcAft>
              <a:buClr>
                <a:srgbClr val="535353"/>
              </a:buClr>
              <a:buSzPts val="4800"/>
              <a:buFont typeface="Arial"/>
              <a:buChar char="-"/>
              <a:defRPr b="0" i="0" sz="4800" u="none" cap="none" strike="noStrike">
                <a:solidFill>
                  <a:srgbClr val="535353"/>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75" name="Google Shape;75;p13"/>
          <p:cNvSpPr txBox="1"/>
          <p:nvPr>
            <p:ph idx="2" type="body"/>
          </p:nvPr>
        </p:nvSpPr>
        <p:spPr>
          <a:xfrm>
            <a:off x="1214251" y="1112527"/>
            <a:ext cx="8857219" cy="348813"/>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000000"/>
              </a:buClr>
              <a:buSzPts val="1600"/>
              <a:buFont typeface="Arial"/>
              <a:buNone/>
              <a:defRPr b="1" i="0" sz="1600" u="none" cap="none" strike="noStrike">
                <a:solidFill>
                  <a:srgbClr val="000000"/>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76" name="Google Shape;76;p13"/>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amp; Subtext Centered">
  <p:cSld name="Statement &amp; Subtext Centered">
    <p:bg>
      <p:bgPr>
        <a:solidFill>
          <a:srgbClr val="FFFFFF"/>
        </a:solidFill>
      </p:bgPr>
    </p:bg>
    <p:spTree>
      <p:nvGrpSpPr>
        <p:cNvPr id="77" name="Shape 77"/>
        <p:cNvGrpSpPr/>
        <p:nvPr/>
      </p:nvGrpSpPr>
      <p:grpSpPr>
        <a:xfrm>
          <a:off x="0" y="0"/>
          <a:ext cx="0" cy="0"/>
          <a:chOff x="0" y="0"/>
          <a:chExt cx="0" cy="0"/>
        </a:xfrm>
      </p:grpSpPr>
      <p:sp>
        <p:nvSpPr>
          <p:cNvPr id="78" name="Google Shape;78;p14"/>
          <p:cNvSpPr txBox="1"/>
          <p:nvPr>
            <p:ph type="title"/>
          </p:nvPr>
        </p:nvSpPr>
        <p:spPr>
          <a:xfrm>
            <a:off x="1295400" y="3585159"/>
            <a:ext cx="21793200" cy="1677772"/>
          </a:xfrm>
          <a:prstGeom prst="rect">
            <a:avLst/>
          </a:prstGeom>
          <a:noFill/>
          <a:ln>
            <a:noFill/>
          </a:ln>
        </p:spPr>
        <p:txBody>
          <a:bodyPr anchorCtr="0" anchor="t" bIns="52250" lIns="52250" spcFirstLastPara="1" rIns="52250" wrap="square" tIns="52250">
            <a:noAutofit/>
          </a:bodyPr>
          <a:lstStyle>
            <a:lvl1pPr lvl="0" marR="0" rtl="0" algn="ctr">
              <a:lnSpc>
                <a:spcPct val="119444"/>
              </a:lnSpc>
              <a:spcBef>
                <a:spcPts val="0"/>
              </a:spcBef>
              <a:spcAft>
                <a:spcPts val="0"/>
              </a:spcAft>
              <a:buClr>
                <a:srgbClr val="000000"/>
              </a:buClr>
              <a:buSzPts val="7200"/>
              <a:buFont typeface="Helvetica Neue"/>
              <a:buNone/>
              <a:defRPr b="1" i="0" sz="7200" u="none" cap="none" strike="noStrike">
                <a:solidFill>
                  <a:srgbClr val="000000"/>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79" name="Google Shape;79;p14"/>
          <p:cNvSpPr txBox="1"/>
          <p:nvPr>
            <p:ph idx="1" type="body"/>
          </p:nvPr>
        </p:nvSpPr>
        <p:spPr>
          <a:xfrm>
            <a:off x="1295400" y="5208066"/>
            <a:ext cx="21793200" cy="4922775"/>
          </a:xfrm>
          <a:prstGeom prst="rect">
            <a:avLst/>
          </a:prstGeom>
          <a:noFill/>
          <a:ln>
            <a:noFill/>
          </a:ln>
        </p:spPr>
        <p:txBody>
          <a:bodyPr anchorCtr="0" anchor="t" bIns="52250" lIns="52250" spcFirstLastPara="1" rIns="52250" wrap="square" tIns="52250">
            <a:noAutofit/>
          </a:bodyPr>
          <a:lstStyle>
            <a:lvl1pPr indent="-228600" lvl="0" marL="457200" marR="0" rtl="0" algn="ctr">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1pPr>
            <a:lvl2pPr indent="-228600" lvl="1" marL="914400" marR="0" rtl="0" algn="ctr">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80" name="Google Shape;80;p14"/>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ng Quote on White Background">
  <p:cSld name="Long Quote on White Background">
    <p:bg>
      <p:bgPr>
        <a:solidFill>
          <a:srgbClr val="FFFFFF"/>
        </a:solidFill>
      </p:bgPr>
    </p:bg>
    <p:spTree>
      <p:nvGrpSpPr>
        <p:cNvPr id="81" name="Shape 81"/>
        <p:cNvGrpSpPr/>
        <p:nvPr/>
      </p:nvGrpSpPr>
      <p:grpSpPr>
        <a:xfrm>
          <a:off x="0" y="0"/>
          <a:ext cx="0" cy="0"/>
          <a:chOff x="0" y="0"/>
          <a:chExt cx="0" cy="0"/>
        </a:xfrm>
      </p:grpSpPr>
      <p:pic>
        <p:nvPicPr>
          <p:cNvPr id="82" name="Google Shape;82;p15"/>
          <p:cNvPicPr preferRelativeResize="0"/>
          <p:nvPr/>
        </p:nvPicPr>
        <p:blipFill rotWithShape="1">
          <a:blip r:embed="rId2">
            <a:alphaModFix/>
          </a:blip>
          <a:srcRect b="0" l="0" r="0" t="0"/>
          <a:stretch/>
        </p:blipFill>
        <p:spPr>
          <a:xfrm>
            <a:off x="2000250" y="1882013"/>
            <a:ext cx="20459700" cy="8910574"/>
          </a:xfrm>
          <a:prstGeom prst="rect">
            <a:avLst/>
          </a:prstGeom>
          <a:noFill/>
          <a:ln>
            <a:noFill/>
          </a:ln>
        </p:spPr>
      </p:pic>
      <p:sp>
        <p:nvSpPr>
          <p:cNvPr id="83" name="Google Shape;83;p15"/>
          <p:cNvSpPr txBox="1"/>
          <p:nvPr>
            <p:ph idx="1" type="body"/>
          </p:nvPr>
        </p:nvSpPr>
        <p:spPr>
          <a:xfrm>
            <a:off x="2971800" y="3078163"/>
            <a:ext cx="18440400" cy="5257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37500"/>
              </a:lnSpc>
              <a:spcBef>
                <a:spcPts val="3400"/>
              </a:spcBef>
              <a:spcAft>
                <a:spcPts val="0"/>
              </a:spcAft>
              <a:buClr>
                <a:schemeClr val="lt1"/>
              </a:buClr>
              <a:buSzPts val="8000"/>
              <a:buFont typeface="Arial"/>
              <a:buNone/>
              <a:defRPr b="0" i="0" sz="8000" u="none" cap="none" strike="noStrike">
                <a:solidFill>
                  <a:schemeClr val="lt1"/>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84" name="Google Shape;84;p15"/>
          <p:cNvSpPr txBox="1"/>
          <p:nvPr>
            <p:ph idx="2" type="body"/>
          </p:nvPr>
        </p:nvSpPr>
        <p:spPr>
          <a:xfrm>
            <a:off x="11597995" y="10767662"/>
            <a:ext cx="7459579" cy="1561670"/>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65217"/>
              </a:lnSpc>
              <a:spcBef>
                <a:spcPts val="2000"/>
              </a:spcBef>
              <a:spcAft>
                <a:spcPts val="0"/>
              </a:spcAft>
              <a:buClr>
                <a:srgbClr val="1146E6"/>
              </a:buClr>
              <a:buSzPts val="4600"/>
              <a:buFont typeface="Arial"/>
              <a:buNone/>
              <a:defRPr b="0" i="0" sz="4600" u="none" cap="none" strike="noStrike">
                <a:solidFill>
                  <a:srgbClr val="1146E6"/>
                </a:solidFill>
                <a:latin typeface="Helvetica Neue"/>
                <a:ea typeface="Helvetica Neue"/>
                <a:cs typeface="Helvetica Neue"/>
                <a:sym typeface="Helvetica Neue"/>
              </a:defRPr>
            </a:lvl1pPr>
            <a:lvl2pPr indent="-228600" lvl="1" marL="914400" marR="0" rtl="0" algn="r">
              <a:lnSpc>
                <a:spcPct val="165217"/>
              </a:lnSpc>
              <a:spcBef>
                <a:spcPts val="2000"/>
              </a:spcBef>
              <a:spcAft>
                <a:spcPts val="0"/>
              </a:spcAft>
              <a:buClr>
                <a:srgbClr val="1146E6"/>
              </a:buClr>
              <a:buSzPts val="4600"/>
              <a:buFont typeface="Arial"/>
              <a:buNone/>
              <a:defRPr b="0" i="0" sz="4600" u="none" cap="none" strike="noStrike">
                <a:solidFill>
                  <a:srgbClr val="1146E6"/>
                </a:solidFill>
                <a:latin typeface="Helvetica Neue"/>
                <a:ea typeface="Helvetica Neue"/>
                <a:cs typeface="Helvetica Neue"/>
                <a:sym typeface="Helvetica Neue"/>
              </a:defRPr>
            </a:lvl2pPr>
            <a:lvl3pPr indent="-228600" lvl="2" marL="1371600" marR="0" rtl="0" algn="r">
              <a:lnSpc>
                <a:spcPct val="165217"/>
              </a:lnSpc>
              <a:spcBef>
                <a:spcPts val="2000"/>
              </a:spcBef>
              <a:spcAft>
                <a:spcPts val="0"/>
              </a:spcAft>
              <a:buClr>
                <a:srgbClr val="1146E6"/>
              </a:buClr>
              <a:buSzPts val="4600"/>
              <a:buFont typeface="Arial"/>
              <a:buNone/>
              <a:defRPr b="0" i="0" sz="4600" u="none" cap="none" strike="noStrike">
                <a:solidFill>
                  <a:srgbClr val="1146E6"/>
                </a:solidFill>
                <a:latin typeface="Helvetica Neue"/>
                <a:ea typeface="Helvetica Neue"/>
                <a:cs typeface="Helvetica Neue"/>
                <a:sym typeface="Helvetica Neue"/>
              </a:defRPr>
            </a:lvl3pPr>
            <a:lvl4pPr indent="-228600" lvl="3" marL="1828800" marR="0" rtl="0" algn="r">
              <a:lnSpc>
                <a:spcPct val="165217"/>
              </a:lnSpc>
              <a:spcBef>
                <a:spcPts val="2000"/>
              </a:spcBef>
              <a:spcAft>
                <a:spcPts val="0"/>
              </a:spcAft>
              <a:buClr>
                <a:srgbClr val="1146E6"/>
              </a:buClr>
              <a:buSzPts val="4600"/>
              <a:buFont typeface="Arial"/>
              <a:buNone/>
              <a:defRPr b="0" i="0" sz="4600" u="none" cap="none" strike="noStrike">
                <a:solidFill>
                  <a:srgbClr val="1146E6"/>
                </a:solidFill>
                <a:latin typeface="Helvetica Neue"/>
                <a:ea typeface="Helvetica Neue"/>
                <a:cs typeface="Helvetica Neue"/>
                <a:sym typeface="Helvetica Neue"/>
              </a:defRPr>
            </a:lvl4pPr>
            <a:lvl5pPr indent="-228600" lvl="4" marL="2286000" marR="0" rtl="0" algn="r">
              <a:lnSpc>
                <a:spcPct val="165217"/>
              </a:lnSpc>
              <a:spcBef>
                <a:spcPts val="2000"/>
              </a:spcBef>
              <a:spcAft>
                <a:spcPts val="0"/>
              </a:spcAft>
              <a:buClr>
                <a:srgbClr val="1146E6"/>
              </a:buClr>
              <a:buSzPts val="4600"/>
              <a:buFont typeface="Arial"/>
              <a:buNone/>
              <a:defRPr b="0" i="0" sz="4600" u="none" cap="none" strike="noStrike">
                <a:solidFill>
                  <a:srgbClr val="1146E6"/>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85" name="Google Shape;85;p15"/>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ng Quote on Black Background">
  <p:cSld name="Long Quote on Black Background">
    <p:spTree>
      <p:nvGrpSpPr>
        <p:cNvPr id="86" name="Shape 86"/>
        <p:cNvGrpSpPr/>
        <p:nvPr/>
      </p:nvGrpSpPr>
      <p:grpSpPr>
        <a:xfrm>
          <a:off x="0" y="0"/>
          <a:ext cx="0" cy="0"/>
          <a:chOff x="0" y="0"/>
          <a:chExt cx="0" cy="0"/>
        </a:xfrm>
      </p:grpSpPr>
      <p:sp>
        <p:nvSpPr>
          <p:cNvPr id="87" name="Google Shape;87;p16"/>
          <p:cNvSpPr/>
          <p:nvPr/>
        </p:nvSpPr>
        <p:spPr>
          <a:xfrm>
            <a:off x="-49676" y="-23152"/>
            <a:ext cx="24483350" cy="13762304"/>
          </a:xfrm>
          <a:prstGeom prst="rect">
            <a:avLst/>
          </a:prstGeom>
          <a:gradFill>
            <a:gsLst>
              <a:gs pos="0">
                <a:srgbClr val="1125D3"/>
              </a:gs>
              <a:gs pos="100000">
                <a:srgbClr val="1146E6"/>
              </a:gs>
            </a:gsLst>
            <a:lin ang="16200000" scaled="0"/>
          </a:gradFill>
          <a:ln>
            <a:noFill/>
          </a:ln>
          <a:effectLst>
            <a:outerShdw blurRad="38100" rotWithShape="0" dir="5400000" dist="25400">
              <a:srgbClr val="000000">
                <a:alpha val="49803"/>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1400"/>
              <a:buFont typeface="Helvetica Neue Light"/>
              <a:buNone/>
            </a:pPr>
            <a:r>
              <a:t/>
            </a:r>
            <a:endParaRPr b="0" i="0" sz="1400" u="none" cap="none" strike="noStrike">
              <a:solidFill>
                <a:srgbClr val="000000"/>
              </a:solidFill>
              <a:latin typeface="Helvetica Neue"/>
              <a:ea typeface="Helvetica Neue"/>
              <a:cs typeface="Helvetica Neue"/>
              <a:sym typeface="Helvetica Neue"/>
            </a:endParaRPr>
          </a:p>
        </p:txBody>
      </p:sp>
      <p:pic>
        <p:nvPicPr>
          <p:cNvPr id="88" name="Google Shape;88;p16"/>
          <p:cNvPicPr preferRelativeResize="0"/>
          <p:nvPr/>
        </p:nvPicPr>
        <p:blipFill rotWithShape="1">
          <a:blip r:embed="rId2">
            <a:alphaModFix/>
          </a:blip>
          <a:srcRect b="0" l="0" r="0" t="0"/>
          <a:stretch/>
        </p:blipFill>
        <p:spPr>
          <a:xfrm>
            <a:off x="1949450" y="1866684"/>
            <a:ext cx="20485100" cy="8941232"/>
          </a:xfrm>
          <a:prstGeom prst="rect">
            <a:avLst/>
          </a:prstGeom>
          <a:noFill/>
          <a:ln>
            <a:noFill/>
          </a:ln>
        </p:spPr>
      </p:pic>
      <p:sp>
        <p:nvSpPr>
          <p:cNvPr id="89" name="Google Shape;89;p16"/>
          <p:cNvSpPr txBox="1"/>
          <p:nvPr>
            <p:ph idx="1" type="body"/>
          </p:nvPr>
        </p:nvSpPr>
        <p:spPr>
          <a:xfrm>
            <a:off x="11595100" y="10769600"/>
            <a:ext cx="7459579" cy="123510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65217"/>
              </a:lnSpc>
              <a:spcBef>
                <a:spcPts val="2000"/>
              </a:spcBef>
              <a:spcAft>
                <a:spcPts val="0"/>
              </a:spcAft>
              <a:buClr>
                <a:srgbClr val="FFFFFF"/>
              </a:buClr>
              <a:buSzPts val="4600"/>
              <a:buFont typeface="Arial"/>
              <a:buNone/>
              <a:defRPr b="0" i="0" sz="4600" u="none" cap="none" strike="noStrike">
                <a:solidFill>
                  <a:srgbClr val="FFFFFF"/>
                </a:solidFill>
                <a:latin typeface="Helvetica Neue"/>
                <a:ea typeface="Helvetica Neue"/>
                <a:cs typeface="Helvetica Neue"/>
                <a:sym typeface="Helvetica Neue"/>
              </a:defRPr>
            </a:lvl1pPr>
            <a:lvl2pPr indent="-228600" lvl="1" marL="914400" marR="0" rtl="0" algn="r">
              <a:lnSpc>
                <a:spcPct val="165217"/>
              </a:lnSpc>
              <a:spcBef>
                <a:spcPts val="2000"/>
              </a:spcBef>
              <a:spcAft>
                <a:spcPts val="0"/>
              </a:spcAft>
              <a:buClr>
                <a:srgbClr val="FFFFFF"/>
              </a:buClr>
              <a:buSzPts val="4600"/>
              <a:buFont typeface="Arial"/>
              <a:buNone/>
              <a:defRPr b="0" i="0" sz="4600" u="none" cap="none" strike="noStrike">
                <a:solidFill>
                  <a:srgbClr val="FFFFFF"/>
                </a:solidFill>
                <a:latin typeface="Helvetica Neue"/>
                <a:ea typeface="Helvetica Neue"/>
                <a:cs typeface="Helvetica Neue"/>
                <a:sym typeface="Helvetica Neue"/>
              </a:defRPr>
            </a:lvl2pPr>
            <a:lvl3pPr indent="-228600" lvl="2" marL="1371600" marR="0" rtl="0" algn="r">
              <a:lnSpc>
                <a:spcPct val="165217"/>
              </a:lnSpc>
              <a:spcBef>
                <a:spcPts val="2000"/>
              </a:spcBef>
              <a:spcAft>
                <a:spcPts val="0"/>
              </a:spcAft>
              <a:buClr>
                <a:srgbClr val="FFFFFF"/>
              </a:buClr>
              <a:buSzPts val="4600"/>
              <a:buFont typeface="Arial"/>
              <a:buNone/>
              <a:defRPr b="0" i="0" sz="4600" u="none" cap="none" strike="noStrike">
                <a:solidFill>
                  <a:srgbClr val="FFFFFF"/>
                </a:solidFill>
                <a:latin typeface="Helvetica Neue"/>
                <a:ea typeface="Helvetica Neue"/>
                <a:cs typeface="Helvetica Neue"/>
                <a:sym typeface="Helvetica Neue"/>
              </a:defRPr>
            </a:lvl3pPr>
            <a:lvl4pPr indent="-228600" lvl="3" marL="1828800" marR="0" rtl="0" algn="r">
              <a:lnSpc>
                <a:spcPct val="165217"/>
              </a:lnSpc>
              <a:spcBef>
                <a:spcPts val="2000"/>
              </a:spcBef>
              <a:spcAft>
                <a:spcPts val="0"/>
              </a:spcAft>
              <a:buClr>
                <a:srgbClr val="FFFFFF"/>
              </a:buClr>
              <a:buSzPts val="4600"/>
              <a:buFont typeface="Arial"/>
              <a:buNone/>
              <a:defRPr b="0" i="0" sz="4600" u="none" cap="none" strike="noStrike">
                <a:solidFill>
                  <a:srgbClr val="FFFFFF"/>
                </a:solidFill>
                <a:latin typeface="Helvetica Neue"/>
                <a:ea typeface="Helvetica Neue"/>
                <a:cs typeface="Helvetica Neue"/>
                <a:sym typeface="Helvetica Neue"/>
              </a:defRPr>
            </a:lvl4pPr>
            <a:lvl5pPr indent="-228600" lvl="4" marL="2286000" marR="0" rtl="0" algn="r">
              <a:lnSpc>
                <a:spcPct val="165217"/>
              </a:lnSpc>
              <a:spcBef>
                <a:spcPts val="2000"/>
              </a:spcBef>
              <a:spcAft>
                <a:spcPts val="0"/>
              </a:spcAft>
              <a:buClr>
                <a:srgbClr val="FFFFFF"/>
              </a:buClr>
              <a:buSzPts val="4600"/>
              <a:buFont typeface="Arial"/>
              <a:buNone/>
              <a:defRPr b="0" i="0" sz="4600" u="none" cap="none" strike="noStrike">
                <a:solidFill>
                  <a:srgbClr val="FFFFFF"/>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
        <p:nvSpPr>
          <p:cNvPr id="90" name="Google Shape;90;p16"/>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lt1"/>
              </a:buClr>
              <a:buSzPts val="1600"/>
              <a:buFont typeface="Helvetica Neue"/>
              <a:buNone/>
              <a:defRPr b="1" i="0" sz="16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91" name="Google Shape;91;p16"/>
          <p:cNvSpPr/>
          <p:nvPr/>
        </p:nvSpPr>
        <p:spPr>
          <a:xfrm>
            <a:off x="1270000" y="12957438"/>
            <a:ext cx="11352301" cy="317501"/>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chemeClr val="lt1"/>
              </a:buClr>
              <a:buSzPts val="1400"/>
              <a:buFont typeface="Helvetica Neue"/>
              <a:buNone/>
            </a:pPr>
            <a:r>
              <a:rPr b="1" i="0" lang="en-US" sz="1400" u="none" cap="none" strike="noStrike">
                <a:solidFill>
                  <a:schemeClr val="lt1"/>
                </a:solidFill>
                <a:latin typeface="Helvetica Neue"/>
                <a:ea typeface="Helvetica Neue"/>
                <a:cs typeface="Helvetica Neue"/>
                <a:sym typeface="Helvetica Neue"/>
              </a:rPr>
              <a:t>FIELD MUSEUM   </a:t>
            </a:r>
            <a:r>
              <a:rPr b="0" i="0" lang="en-US" sz="1400" u="none" cap="none" strike="noStrike">
                <a:solidFill>
                  <a:schemeClr val="lt1"/>
                </a:solidFill>
                <a:latin typeface="Helvetica Neue"/>
                <a:ea typeface="Helvetica Neue"/>
                <a:cs typeface="Helvetica Neue"/>
                <a:sym typeface="Helvetica Neue"/>
              </a:rPr>
              <a:t>TITLE OF PRESENTATION   00.00.2018</a:t>
            </a:r>
            <a:endParaRPr b="0" i="0" sz="1400" u="none" cap="none" strike="noStrike">
              <a:solidFill>
                <a:schemeClr val="lt1"/>
              </a:solidFill>
              <a:latin typeface="Helvetica Neue"/>
              <a:ea typeface="Helvetica Neue"/>
              <a:cs typeface="Helvetica Neue"/>
              <a:sym typeface="Helvetica Neue"/>
            </a:endParaRPr>
          </a:p>
        </p:txBody>
      </p:sp>
      <p:pic>
        <p:nvPicPr>
          <p:cNvPr id="92" name="Google Shape;92;p16"/>
          <p:cNvPicPr preferRelativeResize="0"/>
          <p:nvPr/>
        </p:nvPicPr>
        <p:blipFill rotWithShape="1">
          <a:blip r:embed="rId3">
            <a:alphaModFix/>
          </a:blip>
          <a:srcRect b="0" l="0" r="0" t="0"/>
          <a:stretch/>
        </p:blipFill>
        <p:spPr>
          <a:xfrm>
            <a:off x="23283763" y="12607296"/>
            <a:ext cx="736601" cy="736601"/>
          </a:xfrm>
          <a:prstGeom prst="rect">
            <a:avLst/>
          </a:prstGeom>
          <a:noFill/>
          <a:ln>
            <a:noFill/>
          </a:ln>
        </p:spPr>
      </p:pic>
      <p:sp>
        <p:nvSpPr>
          <p:cNvPr id="93" name="Google Shape;93;p16"/>
          <p:cNvSpPr txBox="1"/>
          <p:nvPr>
            <p:ph idx="2" type="body"/>
          </p:nvPr>
        </p:nvSpPr>
        <p:spPr>
          <a:xfrm>
            <a:off x="2926080" y="3078163"/>
            <a:ext cx="18531840" cy="5257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37500"/>
              </a:lnSpc>
              <a:spcBef>
                <a:spcPts val="3400"/>
              </a:spcBef>
              <a:spcAft>
                <a:spcPts val="0"/>
              </a:spcAft>
              <a:buClr>
                <a:schemeClr val="lt1"/>
              </a:buClr>
              <a:buSzPts val="8000"/>
              <a:buFont typeface="Arial"/>
              <a:buNone/>
              <a:defRPr b="0" i="0" sz="8000" u="none" cap="none" strike="noStrike">
                <a:solidFill>
                  <a:schemeClr val="lt1"/>
                </a:solidFill>
                <a:latin typeface="Helvetica Neue"/>
                <a:ea typeface="Helvetica Neue"/>
                <a:cs typeface="Helvetica Neue"/>
                <a:sym typeface="Helvetica Neue"/>
              </a:defRPr>
            </a:lvl1pPr>
            <a:lvl2pPr indent="-533400" lvl="1" marL="9144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2pPr>
            <a:lvl3pPr indent="-472439" lvl="2" marL="1371600" marR="0" rtl="0" algn="l">
              <a:lnSpc>
                <a:spcPct val="100000"/>
              </a:lnSpc>
              <a:spcBef>
                <a:spcPts val="2000"/>
              </a:spcBef>
              <a:spcAft>
                <a:spcPts val="0"/>
              </a:spcAft>
              <a:buClr>
                <a:srgbClr val="000000"/>
              </a:buClr>
              <a:buSzPts val="3840"/>
              <a:buFont typeface="Arial"/>
              <a:buChar char="▸"/>
              <a:defRPr b="0" i="0" sz="4800" u="none" cap="none" strike="noStrike">
                <a:solidFill>
                  <a:srgbClr val="000000"/>
                </a:solidFill>
                <a:latin typeface="Helvetica Neue"/>
                <a:ea typeface="Helvetica Neue"/>
                <a:cs typeface="Helvetica Neue"/>
                <a:sym typeface="Helvetica Neue"/>
              </a:defRPr>
            </a:lvl3pPr>
            <a:lvl4pPr indent="-533400" lvl="3" marL="18288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4pPr>
            <a:lvl5pPr indent="-533400" lvl="4" marL="2286000" marR="0" rtl="0" algn="l">
              <a:lnSpc>
                <a:spcPct val="100000"/>
              </a:lnSpc>
              <a:spcBef>
                <a:spcPts val="2000"/>
              </a:spcBef>
              <a:spcAft>
                <a:spcPts val="0"/>
              </a:spcAft>
              <a:buClr>
                <a:srgbClr val="000000"/>
              </a:buClr>
              <a:buSzPts val="4800"/>
              <a:buFont typeface="Arial"/>
              <a:buChar char="-"/>
              <a:defRPr b="0" i="0" sz="48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ndard Ending_BLACK" showMasterSp="0">
  <p:cSld name="Standard Ending_BLACK">
    <p:bg>
      <p:bgPr>
        <a:solidFill>
          <a:schemeClr val="dk1"/>
        </a:solidFill>
      </p:bgPr>
    </p:bg>
    <p:spTree>
      <p:nvGrpSpPr>
        <p:cNvPr id="94" name="Shape 94"/>
        <p:cNvGrpSpPr/>
        <p:nvPr/>
      </p:nvGrpSpPr>
      <p:grpSpPr>
        <a:xfrm>
          <a:off x="0" y="0"/>
          <a:ext cx="0" cy="0"/>
          <a:chOff x="0" y="0"/>
          <a:chExt cx="0" cy="0"/>
        </a:xfrm>
      </p:grpSpPr>
      <p:pic>
        <p:nvPicPr>
          <p:cNvPr id="95" name="Google Shape;95;p17"/>
          <p:cNvPicPr preferRelativeResize="0"/>
          <p:nvPr/>
        </p:nvPicPr>
        <p:blipFill rotWithShape="1">
          <a:blip r:embed="rId2">
            <a:alphaModFix/>
          </a:blip>
          <a:srcRect b="0" l="0" r="0" t="0"/>
          <a:stretch/>
        </p:blipFill>
        <p:spPr>
          <a:xfrm>
            <a:off x="10132383" y="4798383"/>
            <a:ext cx="4119233" cy="41192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ld Single Line Statement_WHITE">
  <p:cSld name="Bold Single Line Statement_WHITE">
    <p:bg>
      <p:bgPr>
        <a:solidFill>
          <a:srgbClr val="FFFFFF"/>
        </a:solidFill>
      </p:bgPr>
    </p:bg>
    <p:spTree>
      <p:nvGrpSpPr>
        <p:cNvPr id="96" name="Shape 96"/>
        <p:cNvGrpSpPr/>
        <p:nvPr/>
      </p:nvGrpSpPr>
      <p:grpSpPr>
        <a:xfrm>
          <a:off x="0" y="0"/>
          <a:ext cx="0" cy="0"/>
          <a:chOff x="0" y="0"/>
          <a:chExt cx="0" cy="0"/>
        </a:xfrm>
      </p:grpSpPr>
      <p:sp>
        <p:nvSpPr>
          <p:cNvPr id="97" name="Google Shape;97;p18"/>
          <p:cNvSpPr txBox="1"/>
          <p:nvPr>
            <p:ph type="title"/>
          </p:nvPr>
        </p:nvSpPr>
        <p:spPr>
          <a:xfrm>
            <a:off x="1295400" y="4186575"/>
            <a:ext cx="21793200" cy="4297822"/>
          </a:xfrm>
          <a:prstGeom prst="rect">
            <a:avLst/>
          </a:prstGeom>
          <a:noFill/>
          <a:ln>
            <a:noFill/>
          </a:ln>
        </p:spPr>
        <p:txBody>
          <a:bodyPr anchorCtr="0" anchor="ctr" bIns="45700" lIns="91425" spcFirstLastPara="1" rIns="91425" wrap="square" tIns="45700">
            <a:noAutofit/>
          </a:bodyPr>
          <a:lstStyle>
            <a:lvl1pPr lvl="0" marR="0" rtl="0" algn="ctr">
              <a:lnSpc>
                <a:spcPct val="136363"/>
              </a:lnSpc>
              <a:spcBef>
                <a:spcPts val="0"/>
              </a:spcBef>
              <a:spcAft>
                <a:spcPts val="0"/>
              </a:spcAft>
              <a:buClr>
                <a:srgbClr val="000000"/>
              </a:buClr>
              <a:buSzPts val="11000"/>
              <a:buFont typeface="Helvetica Neue"/>
              <a:buNone/>
              <a:defRPr b="1" i="0" sz="11000" u="none" cap="none" strike="noStrike">
                <a:solidFill>
                  <a:srgbClr val="000000"/>
                </a:solidFill>
                <a:latin typeface="Helvetica Neue"/>
                <a:ea typeface="Helvetica Neue"/>
                <a:cs typeface="Helvetica Neue"/>
                <a:sym typeface="Helvetica Neue"/>
              </a:defRPr>
            </a:lvl1pPr>
            <a:lvl2pPr lvl="1"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2pPr>
            <a:lvl3pPr lvl="2"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3pPr>
            <a:lvl4pPr lvl="3"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4pPr>
            <a:lvl5pPr lvl="4"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5pPr>
            <a:lvl6pPr lvl="5"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6pPr>
            <a:lvl7pPr lvl="6"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7pPr>
            <a:lvl8pPr lvl="7"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8pPr>
            <a:lvl9pPr lvl="8" marR="0" rtl="0" algn="ctr">
              <a:lnSpc>
                <a:spcPct val="103636"/>
              </a:lnSpc>
              <a:spcBef>
                <a:spcPts val="0"/>
              </a:spcBef>
              <a:spcAft>
                <a:spcPts val="0"/>
              </a:spcAft>
              <a:buClr>
                <a:srgbClr val="FFFFFF"/>
              </a:buClr>
              <a:buSzPts val="11000"/>
              <a:buFont typeface="Arial"/>
              <a:buNone/>
              <a:defRPr b="1" i="0" sz="11000" u="none" cap="none" strike="noStrike">
                <a:solidFill>
                  <a:srgbClr val="FFFFFF"/>
                </a:solidFill>
                <a:latin typeface="Arial"/>
                <a:ea typeface="Arial"/>
                <a:cs typeface="Arial"/>
                <a:sym typeface="Arial"/>
              </a:defRPr>
            </a:lvl9pPr>
          </a:lstStyle>
          <a:p/>
        </p:txBody>
      </p:sp>
      <p:sp>
        <p:nvSpPr>
          <p:cNvPr id="98" name="Google Shape;98;p18"/>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43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y-side w/Quote">
  <p:cSld name="side-by-side w/Quote">
    <p:bg>
      <p:bgPr>
        <a:solidFill>
          <a:srgbClr val="FFFFFF"/>
        </a:solidFill>
      </p:bgPr>
    </p:bg>
    <p:spTree>
      <p:nvGrpSpPr>
        <p:cNvPr id="99" name="Shape 99"/>
        <p:cNvGrpSpPr/>
        <p:nvPr/>
      </p:nvGrpSpPr>
      <p:grpSpPr>
        <a:xfrm>
          <a:off x="0" y="0"/>
          <a:ext cx="0" cy="0"/>
          <a:chOff x="0" y="0"/>
          <a:chExt cx="0" cy="0"/>
        </a:xfrm>
      </p:grpSpPr>
      <p:sp>
        <p:nvSpPr>
          <p:cNvPr id="100" name="Google Shape;100;p19"/>
          <p:cNvSpPr/>
          <p:nvPr/>
        </p:nvSpPr>
        <p:spPr>
          <a:xfrm>
            <a:off x="12192000" y="0"/>
            <a:ext cx="12188953" cy="13716000"/>
          </a:xfrm>
          <a:prstGeom prst="rect">
            <a:avLst/>
          </a:prstGeom>
          <a:solidFill>
            <a:srgbClr val="000000"/>
          </a:solidFill>
          <a:ln>
            <a:noFill/>
          </a:ln>
          <a:effectLst>
            <a:outerShdw blurRad="38100" rotWithShape="0" dir="5400000" dist="25400">
              <a:srgbClr val="000000">
                <a:alpha val="49803"/>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1400"/>
              <a:buFont typeface="Helvetica Neue"/>
              <a:buNone/>
            </a:pPr>
            <a:r>
              <a:t/>
            </a:r>
            <a:endParaRPr b="0" i="0" sz="1400" u="none" cap="none" strike="noStrike">
              <a:solidFill>
                <a:srgbClr val="000000"/>
              </a:solidFill>
              <a:latin typeface="Helvetica Neue"/>
              <a:ea typeface="Helvetica Neue"/>
              <a:cs typeface="Helvetica Neue"/>
              <a:sym typeface="Helvetica Neue"/>
            </a:endParaRPr>
          </a:p>
        </p:txBody>
      </p:sp>
      <p:sp>
        <p:nvSpPr>
          <p:cNvPr id="101" name="Google Shape;101;p19"/>
          <p:cNvSpPr txBox="1"/>
          <p:nvPr>
            <p:ph idx="1" type="body"/>
          </p:nvPr>
        </p:nvSpPr>
        <p:spPr>
          <a:xfrm>
            <a:off x="1295400" y="1329729"/>
            <a:ext cx="9725526" cy="727708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4000"/>
              </a:spcBef>
              <a:spcAft>
                <a:spcPts val="0"/>
              </a:spcAft>
              <a:buClr>
                <a:srgbClr val="000000"/>
              </a:buClr>
              <a:buSzPts val="10000"/>
              <a:buFont typeface="Arial"/>
              <a:buNone/>
              <a:defRPr b="0" i="0" sz="10000" u="none" cap="none" strike="noStrike">
                <a:solidFill>
                  <a:srgbClr val="000000"/>
                </a:solidFill>
                <a:latin typeface="Helvetica Neue"/>
                <a:ea typeface="Helvetica Neue"/>
                <a:cs typeface="Helvetica Neue"/>
                <a:sym typeface="Helvetica Neue"/>
              </a:defRPr>
            </a:lvl1pPr>
            <a:lvl2pPr indent="-228600" lvl="1" marL="914400" marR="0" rtl="0" algn="l">
              <a:lnSpc>
                <a:spcPct val="120000"/>
              </a:lnSpc>
              <a:spcBef>
                <a:spcPts val="4000"/>
              </a:spcBef>
              <a:spcAft>
                <a:spcPts val="0"/>
              </a:spcAft>
              <a:buClr>
                <a:srgbClr val="000000"/>
              </a:buClr>
              <a:buSzPts val="10000"/>
              <a:buFont typeface="Arial"/>
              <a:buNone/>
              <a:defRPr b="0" i="0" sz="10000" u="none" cap="none" strike="noStrike">
                <a:solidFill>
                  <a:srgbClr val="000000"/>
                </a:solidFill>
                <a:latin typeface="Arial"/>
                <a:ea typeface="Arial"/>
                <a:cs typeface="Arial"/>
                <a:sym typeface="Arial"/>
              </a:defRPr>
            </a:lvl2pPr>
            <a:lvl3pPr indent="-228600" lvl="2" marL="1371600" marR="0" rtl="0" algn="l">
              <a:lnSpc>
                <a:spcPct val="120000"/>
              </a:lnSpc>
              <a:spcBef>
                <a:spcPts val="4000"/>
              </a:spcBef>
              <a:spcAft>
                <a:spcPts val="0"/>
              </a:spcAft>
              <a:buClr>
                <a:srgbClr val="000000"/>
              </a:buClr>
              <a:buSzPts val="10000"/>
              <a:buFont typeface="Arial"/>
              <a:buNone/>
              <a:defRPr b="0" i="0" sz="10000" u="none" cap="none" strike="noStrike">
                <a:solidFill>
                  <a:srgbClr val="000000"/>
                </a:solidFill>
                <a:latin typeface="Arial"/>
                <a:ea typeface="Arial"/>
                <a:cs typeface="Arial"/>
                <a:sym typeface="Arial"/>
              </a:defRPr>
            </a:lvl3pPr>
            <a:lvl4pPr indent="-228600" lvl="3" marL="1828800" marR="0" rtl="0" algn="l">
              <a:lnSpc>
                <a:spcPct val="120000"/>
              </a:lnSpc>
              <a:spcBef>
                <a:spcPts val="4000"/>
              </a:spcBef>
              <a:spcAft>
                <a:spcPts val="0"/>
              </a:spcAft>
              <a:buClr>
                <a:srgbClr val="000000"/>
              </a:buClr>
              <a:buSzPts val="10000"/>
              <a:buFont typeface="Arial"/>
              <a:buNone/>
              <a:defRPr b="0" i="0" sz="10000" u="none" cap="none" strike="noStrike">
                <a:solidFill>
                  <a:srgbClr val="000000"/>
                </a:solidFill>
                <a:latin typeface="Arial"/>
                <a:ea typeface="Arial"/>
                <a:cs typeface="Arial"/>
                <a:sym typeface="Arial"/>
              </a:defRPr>
            </a:lvl4pPr>
            <a:lvl5pPr indent="-228600" lvl="4" marL="2286000" marR="0" rtl="0" algn="l">
              <a:lnSpc>
                <a:spcPct val="120000"/>
              </a:lnSpc>
              <a:spcBef>
                <a:spcPts val="4000"/>
              </a:spcBef>
              <a:spcAft>
                <a:spcPts val="0"/>
              </a:spcAft>
              <a:buClr>
                <a:srgbClr val="000000"/>
              </a:buClr>
              <a:buSzPts val="10000"/>
              <a:buFont typeface="Arial"/>
              <a:buNone/>
              <a:defRPr b="0" i="0" sz="10000" u="none" cap="none" strike="noStrike">
                <a:solidFill>
                  <a:srgbClr val="000000"/>
                </a:solidFill>
                <a:latin typeface="Arial"/>
                <a:ea typeface="Arial"/>
                <a:cs typeface="Arial"/>
                <a:sym typeface="Arial"/>
              </a:defRPr>
            </a:lvl5pPr>
            <a:lvl6pPr indent="-228600" lvl="5" marL="27432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2000"/>
              </a:spcBef>
              <a:spcAft>
                <a:spcPts val="0"/>
              </a:spcAft>
              <a:buClr>
                <a:srgbClr val="000000"/>
              </a:buClr>
              <a:buSzPts val="4800"/>
              <a:buFont typeface="Arial"/>
              <a:buNone/>
              <a:defRPr b="0" i="0" sz="4800" u="none" cap="none" strike="noStrike">
                <a:solidFill>
                  <a:srgbClr val="000000"/>
                </a:solidFill>
                <a:latin typeface="Helvetica Neue"/>
                <a:ea typeface="Helvetica Neue"/>
                <a:cs typeface="Helvetica Neue"/>
                <a:sym typeface="Helvetica Neue"/>
              </a:defRPr>
            </a:lvl9pPr>
          </a:lstStyle>
          <a:p/>
        </p:txBody>
      </p:sp>
      <p:pic>
        <p:nvPicPr>
          <p:cNvPr id="102" name="Google Shape;102;p19"/>
          <p:cNvPicPr preferRelativeResize="0"/>
          <p:nvPr/>
        </p:nvPicPr>
        <p:blipFill rotWithShape="1">
          <a:blip r:embed="rId2">
            <a:alphaModFix/>
          </a:blip>
          <a:srcRect b="0" l="0" r="0" t="0"/>
          <a:stretch/>
        </p:blipFill>
        <p:spPr>
          <a:xfrm>
            <a:off x="23283763" y="12607296"/>
            <a:ext cx="736601" cy="736601"/>
          </a:xfrm>
          <a:prstGeom prst="rect">
            <a:avLst/>
          </a:prstGeom>
          <a:noFill/>
          <a:ln>
            <a:noFill/>
          </a:ln>
        </p:spPr>
      </p:pic>
      <p:sp>
        <p:nvSpPr>
          <p:cNvPr id="103" name="Google Shape;103;p19"/>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04" name="Shape 104"/>
        <p:cNvGrpSpPr/>
        <p:nvPr/>
      </p:nvGrpSpPr>
      <p:grpSpPr>
        <a:xfrm>
          <a:off x="0" y="0"/>
          <a:ext cx="0" cy="0"/>
          <a:chOff x="0" y="0"/>
          <a:chExt cx="0" cy="0"/>
        </a:xfrm>
      </p:grpSpPr>
      <p:sp>
        <p:nvSpPr>
          <p:cNvPr id="105" name="Google Shape;105;p20"/>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lvl1pPr indent="0" lvl="0"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21" Type="http://schemas.openxmlformats.org/officeDocument/2006/relationships/theme" Target="../theme/theme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1270000" y="12957438"/>
            <a:ext cx="11352301" cy="317501"/>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Clr>
                <a:schemeClr val="dk1"/>
              </a:buClr>
              <a:buSzPts val="1400"/>
              <a:buFont typeface="Helvetica Neue"/>
              <a:buNone/>
            </a:pPr>
            <a:r>
              <a:rPr b="1" i="0" lang="en-US" sz="1400" u="none" cap="none" strike="noStrike">
                <a:solidFill>
                  <a:schemeClr val="dk1"/>
                </a:solidFill>
                <a:latin typeface="Helvetica Neue"/>
                <a:ea typeface="Helvetica Neue"/>
                <a:cs typeface="Helvetica Neue"/>
                <a:sym typeface="Helvetica Neue"/>
              </a:rPr>
              <a:t>FIELD MUSEUM   </a:t>
            </a:r>
            <a:r>
              <a:rPr b="0" i="0" lang="en-US" sz="1400" u="none" cap="none" strike="noStrike">
                <a:solidFill>
                  <a:schemeClr val="dk1"/>
                </a:solidFill>
                <a:latin typeface="Helvetica Neue"/>
                <a:ea typeface="Helvetica Neue"/>
                <a:cs typeface="Helvetica Neue"/>
                <a:sym typeface="Helvetica Neue"/>
              </a:rPr>
              <a:t>TITLE OF PRESENTATION   00.00.2018</a:t>
            </a:r>
            <a:endParaRPr b="0" i="0" sz="1400" u="none" cap="none" strike="noStrike">
              <a:solidFill>
                <a:schemeClr val="dk1"/>
              </a:solidFill>
              <a:latin typeface="Helvetica Neue"/>
              <a:ea typeface="Helvetica Neue"/>
              <a:cs typeface="Helvetica Neue"/>
              <a:sym typeface="Helvetica Neue"/>
            </a:endParaRPr>
          </a:p>
        </p:txBody>
      </p:sp>
      <p:sp>
        <p:nvSpPr>
          <p:cNvPr id="7" name="Google Shape;7;p1"/>
          <p:cNvSpPr txBox="1"/>
          <p:nvPr>
            <p:ph idx="12" type="sldNum"/>
          </p:nvPr>
        </p:nvSpPr>
        <p:spPr>
          <a:xfrm>
            <a:off x="0" y="12938760"/>
            <a:ext cx="876300" cy="338554"/>
          </a:xfrm>
          <a:prstGeom prst="rect">
            <a:avLst/>
          </a:prstGeom>
          <a:noFill/>
          <a:ln>
            <a:noFill/>
          </a:ln>
        </p:spPr>
        <p:txBody>
          <a:bodyPr anchorCtr="0" anchor="t" bIns="45700" lIns="45700" spcFirstLastPara="1" rIns="45700" wrap="square" tIns="45700">
            <a:noAutofit/>
          </a:bodyPr>
          <a:lstStyle>
            <a:lvl1pPr indent="0" lvl="0"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0" lvl="1"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2pPr>
            <a:lvl3pPr indent="0" lvl="2"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3pPr>
            <a:lvl4pPr indent="0" lvl="3"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4pPr>
            <a:lvl5pPr indent="0" lvl="4"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5pPr>
            <a:lvl6pPr indent="0" lvl="5"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6pPr>
            <a:lvl7pPr indent="0" lvl="6"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7pPr>
            <a:lvl8pPr indent="0" lvl="7"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8pPr>
            <a:lvl9pPr indent="0" lvl="8" marL="0" marR="0" rtl="0" algn="r">
              <a:lnSpc>
                <a:spcPct val="100000"/>
              </a:lnSpc>
              <a:spcBef>
                <a:spcPts val="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pic>
        <p:nvPicPr>
          <p:cNvPr id="8" name="Google Shape;8;p1"/>
          <p:cNvPicPr preferRelativeResize="0"/>
          <p:nvPr/>
        </p:nvPicPr>
        <p:blipFill rotWithShape="1">
          <a:blip r:embed="rId1">
            <a:alphaModFix/>
          </a:blip>
          <a:srcRect b="0" l="0" r="0" t="0"/>
          <a:stretch/>
        </p:blipFill>
        <p:spPr>
          <a:xfrm>
            <a:off x="23283763" y="12607296"/>
            <a:ext cx="736601" cy="73660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s://youtu.be/FvCaDK_rlCk?feature=shared" TargetMode="Externa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hyperlink" Target="https://drive.google.com/file/d/1BBr4xWVE9GkKlEO_AXmwvbINN_x9jeTJ/view?usp=drive_lin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1" Type="http://schemas.openxmlformats.org/officeDocument/2006/relationships/hyperlink" Target="https://tallgrassprairiecenter.org/sites/default/files/techguide1_seedcollecting_2015_web.pdf" TargetMode="External"/><Relationship Id="rId10" Type="http://schemas.openxmlformats.org/officeDocument/2006/relationships/hyperlink" Target="https://pleasantvalleyconservancy.org/seedcollectingtimes.html" TargetMode="External"/><Relationship Id="rId12" Type="http://schemas.openxmlformats.org/officeDocument/2006/relationships/hyperlink" Target="https://www.bgci.org/files/seedconservation/module1.pdf" TargetMode="External"/><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s://www.youtube.com/watch?v=8H2pggy2HpY&amp;t=8s" TargetMode="External"/><Relationship Id="rId4" Type="http://schemas.openxmlformats.org/officeDocument/2006/relationships/hyperlink" Target="https://www.youtube.com/watch?v=h5gr6yO7UXs" TargetMode="External"/><Relationship Id="rId9" Type="http://schemas.openxmlformats.org/officeDocument/2006/relationships/hyperlink" Target="https://www.woodstowetlands.com/seedcollectionchart/" TargetMode="External"/><Relationship Id="rId5" Type="http://schemas.openxmlformats.org/officeDocument/2006/relationships/hyperlink" Target="https://youtu.be/VrBN2otcEkk?feature=shared" TargetMode="External"/><Relationship Id="rId6" Type="http://schemas.openxmlformats.org/officeDocument/2006/relationships/hyperlink" Target="https://fieldguides.fieldmuseum.org/search?search_api_fulltext=illinois+seed" TargetMode="External"/><Relationship Id="rId7" Type="http://schemas.openxmlformats.org/officeDocument/2006/relationships/hyperlink" Target="https://plantnet.org/en/" TargetMode="External"/><Relationship Id="rId8" Type="http://schemas.openxmlformats.org/officeDocument/2006/relationships/hyperlink" Target="https://www.inaturalist.org/hom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12441445" y="2544233"/>
            <a:ext cx="11109960" cy="3342784"/>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rgbClr val="1146E6"/>
              </a:buClr>
              <a:buSzPts val="10010"/>
              <a:buFont typeface="Helvetica Neue"/>
              <a:buNone/>
            </a:pPr>
            <a:r>
              <a:rPr lang="en-US" sz="10010"/>
              <a:t>Introduction to Seed Collection</a:t>
            </a:r>
            <a:endParaRPr b="1" i="0" sz="10010" u="none" cap="none" strike="noStrike">
              <a:solidFill>
                <a:srgbClr val="1146E6"/>
              </a:solidFill>
              <a:latin typeface="Helvetica Neue"/>
              <a:ea typeface="Helvetica Neue"/>
              <a:cs typeface="Helvetica Neue"/>
              <a:sym typeface="Helvetica Neue"/>
            </a:endParaRPr>
          </a:p>
        </p:txBody>
      </p:sp>
      <p:sp>
        <p:nvSpPr>
          <p:cNvPr id="111" name="Google Shape;111;p21"/>
          <p:cNvSpPr txBox="1"/>
          <p:nvPr>
            <p:ph idx="1" type="body"/>
          </p:nvPr>
        </p:nvSpPr>
        <p:spPr>
          <a:xfrm>
            <a:off x="12450233" y="6553200"/>
            <a:ext cx="11109960" cy="9051925"/>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rgbClr val="1146E6"/>
              </a:buClr>
              <a:buSzPts val="9000"/>
              <a:buFont typeface="Helvetica Neue"/>
              <a:buNone/>
            </a:pPr>
            <a:r>
              <a:rPr lang="en-US"/>
              <a:t>Sept 30, 2023</a:t>
            </a:r>
            <a:endParaRPr/>
          </a:p>
        </p:txBody>
      </p:sp>
    </p:spTree>
  </p:cSld>
  <p:clrMapOvr>
    <a:masterClrMapping/>
  </p:clrMapOvr>
  <mc:AlternateContent>
    <mc:Choice Requires="p14">
      <p:transition spd="med" p14:dur="6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spcBef>
                <a:spcPts val="0"/>
              </a:spcBef>
              <a:spcAft>
                <a:spcPts val="0"/>
              </a:spcAft>
              <a:buClr>
                <a:schemeClr val="dk1"/>
              </a:buClr>
              <a:buSzPts val="1600"/>
              <a:buFont typeface="Helvetica Neue"/>
              <a:buNone/>
            </a:pPr>
            <a:fld id="{00000000-1234-1234-1234-123412341234}" type="slidenum">
              <a:rPr lang="en-US"/>
              <a:t>‹#›</a:t>
            </a:fld>
            <a:endParaRPr/>
          </a:p>
        </p:txBody>
      </p:sp>
      <p:sp>
        <p:nvSpPr>
          <p:cNvPr id="117" name="Google Shape;117;p22"/>
          <p:cNvSpPr txBox="1"/>
          <p:nvPr/>
        </p:nvSpPr>
        <p:spPr>
          <a:xfrm>
            <a:off x="1313625" y="1587250"/>
            <a:ext cx="196347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7200">
                <a:solidFill>
                  <a:srgbClr val="1146E6"/>
                </a:solidFill>
                <a:latin typeface="Helvetica Neue"/>
                <a:ea typeface="Helvetica Neue"/>
                <a:cs typeface="Helvetica Neue"/>
                <a:sym typeface="Helvetica Neue"/>
              </a:rPr>
              <a:t>What We’ll Cover</a:t>
            </a:r>
            <a:endParaRPr b="1" sz="7200">
              <a:solidFill>
                <a:srgbClr val="1146E6"/>
              </a:solidFill>
              <a:latin typeface="Helvetica Neue"/>
              <a:ea typeface="Helvetica Neue"/>
              <a:cs typeface="Helvetica Neue"/>
              <a:sym typeface="Helvetica Neue"/>
            </a:endParaRPr>
          </a:p>
          <a:p>
            <a:pPr indent="0" lvl="0" marL="0" rtl="0" algn="l">
              <a:spcBef>
                <a:spcPts val="0"/>
              </a:spcBef>
              <a:spcAft>
                <a:spcPts val="0"/>
              </a:spcAft>
              <a:buNone/>
            </a:pPr>
            <a:r>
              <a:t/>
            </a:r>
            <a:endParaRPr b="1" sz="7200">
              <a:solidFill>
                <a:srgbClr val="1146E6"/>
              </a:solidFill>
              <a:latin typeface="Helvetica Neue"/>
              <a:ea typeface="Helvetica Neue"/>
              <a:cs typeface="Helvetica Neue"/>
              <a:sym typeface="Helvetica Neue"/>
            </a:endParaRPr>
          </a:p>
        </p:txBody>
      </p:sp>
      <p:pic>
        <p:nvPicPr>
          <p:cNvPr id="118" name="Google Shape;118;p22"/>
          <p:cNvPicPr preferRelativeResize="0"/>
          <p:nvPr/>
        </p:nvPicPr>
        <p:blipFill>
          <a:blip r:embed="rId3">
            <a:alphaModFix/>
          </a:blip>
          <a:stretch>
            <a:fillRect/>
          </a:stretch>
        </p:blipFill>
        <p:spPr>
          <a:xfrm>
            <a:off x="15667725" y="6310575"/>
            <a:ext cx="7763774" cy="5822825"/>
          </a:xfrm>
          <a:prstGeom prst="rect">
            <a:avLst/>
          </a:prstGeom>
          <a:noFill/>
          <a:ln>
            <a:noFill/>
          </a:ln>
        </p:spPr>
      </p:pic>
      <p:graphicFrame>
        <p:nvGraphicFramePr>
          <p:cNvPr id="119" name="Google Shape;119;p22"/>
          <p:cNvGraphicFramePr/>
          <p:nvPr/>
        </p:nvGraphicFramePr>
        <p:xfrm>
          <a:off x="952500" y="3172325"/>
          <a:ext cx="3000000" cy="3000000"/>
        </p:xfrm>
        <a:graphic>
          <a:graphicData uri="http://schemas.openxmlformats.org/drawingml/2006/table">
            <a:tbl>
              <a:tblPr>
                <a:noFill/>
                <a:tableStyleId>{D786CB09-451E-4BA0-B38A-3D5B0918FED0}</a:tableStyleId>
              </a:tblPr>
              <a:tblGrid>
                <a:gridCol w="11239500"/>
                <a:gridCol w="11239500"/>
              </a:tblGrid>
              <a:tr h="381000">
                <a:tc>
                  <a:txBody>
                    <a:bodyPr/>
                    <a:lstStyle/>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Who am I?</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Why collect?</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Permissions &amp; Ethics</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Preparation</a:t>
                      </a:r>
                      <a:endParaRPr sz="4800">
                        <a:solidFill>
                          <a:schemeClr val="lt2"/>
                        </a:solidFill>
                        <a:latin typeface="Helvetica Neue"/>
                        <a:ea typeface="Helvetica Neue"/>
                        <a:cs typeface="Helvetica Neue"/>
                        <a:sym typeface="Helvetica Neue"/>
                      </a:endParaRPr>
                    </a:p>
                    <a:p>
                      <a:pPr indent="-477981" lvl="1" marL="955818"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Who, What, Where, When, How</a:t>
                      </a:r>
                      <a:endParaRPr sz="4800">
                        <a:solidFill>
                          <a:schemeClr val="lt2"/>
                        </a:solidFill>
                        <a:latin typeface="Helvetica Neue"/>
                        <a:ea typeface="Helvetica Neue"/>
                        <a:cs typeface="Helvetica Neue"/>
                        <a:sym typeface="Helvetica Neue"/>
                      </a:endParaRPr>
                    </a:p>
                    <a:p>
                      <a:pPr indent="-477981" lvl="1" marL="955818"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Equipment</a:t>
                      </a:r>
                      <a:endParaRPr sz="4800">
                        <a:solidFill>
                          <a:schemeClr val="lt2"/>
                        </a:solidFill>
                        <a:latin typeface="Helvetica Neue"/>
                        <a:ea typeface="Helvetica Neue"/>
                        <a:cs typeface="Helvetica Neue"/>
                        <a:sym typeface="Helvetica Neue"/>
                      </a:endParaRPr>
                    </a:p>
                    <a:p>
                      <a:pPr indent="-477981" lvl="1" marL="955818"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Timing</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Collecting</a:t>
                      </a:r>
                      <a:endParaRPr sz="4800">
                        <a:solidFill>
                          <a:schemeClr val="lt2"/>
                        </a:solidFill>
                        <a:latin typeface="Helvetica Neue"/>
                        <a:ea typeface="Helvetica Neue"/>
                        <a:cs typeface="Helvetica Neue"/>
                        <a:sym typeface="Helvetica Neue"/>
                      </a:endParaRPr>
                    </a:p>
                    <a:p>
                      <a:pPr indent="-477981" lvl="1" marL="955818"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Paper or Plastic</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The Effect of Temperature</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Font typeface="Helvetica Neue"/>
                        <a:buChar char="•"/>
                      </a:pPr>
                      <a:r>
                        <a:rPr lang="en-US" sz="4800">
                          <a:solidFill>
                            <a:schemeClr val="lt2"/>
                          </a:solidFill>
                          <a:latin typeface="Helvetica Neue"/>
                          <a:ea typeface="Helvetica Neue"/>
                          <a:cs typeface="Helvetica Neue"/>
                          <a:sym typeface="Helvetica Neue"/>
                        </a:rPr>
                        <a:t>Cleaning &amp; Drying</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Font typeface="Helvetica Neue"/>
                        <a:buChar char="•"/>
                      </a:pPr>
                      <a:r>
                        <a:rPr lang="en-US" sz="4800">
                          <a:solidFill>
                            <a:schemeClr val="lt2"/>
                          </a:solidFill>
                          <a:latin typeface="Helvetica Neue"/>
                          <a:ea typeface="Helvetica Neue"/>
                          <a:cs typeface="Helvetica Neue"/>
                          <a:sym typeface="Helvetica Neue"/>
                        </a:rPr>
                        <a:t>Labeling</a:t>
                      </a:r>
                      <a:endParaRPr sz="4800">
                        <a:solidFill>
                          <a:schemeClr val="lt2"/>
                        </a:solidFill>
                        <a:latin typeface="Helvetica Neue"/>
                        <a:ea typeface="Helvetica Neue"/>
                        <a:cs typeface="Helvetica Neue"/>
                        <a:sym typeface="Helvetica Neue"/>
                      </a:endParaRPr>
                    </a:p>
                  </a:txBody>
                  <a:tcPr marT="91425" marB="91425" marR="91425" marL="91425">
                    <a:noFill/>
                  </a:tcPr>
                </a:tc>
                <a:tc>
                  <a:txBody>
                    <a:bodyPr/>
                    <a:lstStyle/>
                    <a:p>
                      <a:pPr indent="-457200" lvl="0" marL="457200" marR="304800" rtl="0" algn="l">
                        <a:spcBef>
                          <a:spcPts val="0"/>
                        </a:spcBef>
                        <a:spcAft>
                          <a:spcPts val="0"/>
                        </a:spcAft>
                        <a:buClr>
                          <a:schemeClr val="lt2"/>
                        </a:buClr>
                        <a:buSzPts val="4800"/>
                        <a:buFont typeface="Helvetica Neue"/>
                        <a:buChar char="•"/>
                      </a:pPr>
                      <a:r>
                        <a:rPr lang="en-US" sz="4800">
                          <a:solidFill>
                            <a:schemeClr val="lt2"/>
                          </a:solidFill>
                          <a:latin typeface="Helvetica Neue"/>
                          <a:ea typeface="Helvetica Neue"/>
                          <a:cs typeface="Helvetica Neue"/>
                          <a:sym typeface="Helvetica Neue"/>
                        </a:rPr>
                        <a:t>Storage</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Stratification</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Q&amp;A</a:t>
                      </a:r>
                      <a:endParaRPr sz="4800">
                        <a:solidFill>
                          <a:schemeClr val="lt2"/>
                        </a:solidFill>
                        <a:latin typeface="Helvetica Neue"/>
                        <a:ea typeface="Helvetica Neue"/>
                        <a:cs typeface="Helvetica Neue"/>
                        <a:sym typeface="Helvetica Neue"/>
                      </a:endParaRPr>
                    </a:p>
                    <a:p>
                      <a:pPr indent="-457200" lvl="0" marL="457200" marR="304800" rtl="0" algn="l">
                        <a:spcBef>
                          <a:spcPts val="0"/>
                        </a:spcBef>
                        <a:spcAft>
                          <a:spcPts val="0"/>
                        </a:spcAft>
                        <a:buClr>
                          <a:schemeClr val="lt2"/>
                        </a:buClr>
                        <a:buSzPts val="4800"/>
                        <a:buChar char="•"/>
                      </a:pPr>
                      <a:r>
                        <a:rPr lang="en-US" sz="4800">
                          <a:solidFill>
                            <a:schemeClr val="lt2"/>
                          </a:solidFill>
                          <a:latin typeface="Helvetica Neue"/>
                          <a:ea typeface="Helvetica Neue"/>
                          <a:cs typeface="Helvetica Neue"/>
                          <a:sym typeface="Helvetica Neue"/>
                        </a:rPr>
                        <a:t>Resources</a:t>
                      </a:r>
                      <a:endParaRPr sz="4800"/>
                    </a:p>
                  </a:txBody>
                  <a:tcPr marT="91425" marB="91425" marR="91425" marL="91425">
                    <a:noFill/>
                  </a:tcPr>
                </a:tc>
              </a:tr>
            </a:tbl>
          </a:graphicData>
        </a:graphic>
      </p:graphicFrame>
    </p:spTree>
  </p:cSld>
  <p:clrMapOvr>
    <a:masterClrMapping/>
  </p:clrMapOvr>
  <mc:AlternateContent>
    <mc:Choice Requires="p14">
      <p:transition spd="med" p14:dur="6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Introducing Me</a:t>
            </a:r>
            <a:endParaRPr/>
          </a:p>
        </p:txBody>
      </p:sp>
      <p:sp>
        <p:nvSpPr>
          <p:cNvPr id="125" name="Google Shape;125;p23"/>
          <p:cNvSpPr txBox="1"/>
          <p:nvPr>
            <p:ph idx="1" type="body"/>
          </p:nvPr>
        </p:nvSpPr>
        <p:spPr>
          <a:xfrm>
            <a:off x="1214250" y="2971800"/>
            <a:ext cx="10865100" cy="92709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rgbClr val="535353"/>
              </a:buClr>
              <a:buSzPts val="4800"/>
              <a:buChar char="•"/>
            </a:pPr>
            <a:r>
              <a:rPr lang="en-US"/>
              <a:t>Monarch &amp; Pollinators Engagement Coordinator</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Clr>
                <a:srgbClr val="535353"/>
              </a:buClr>
              <a:buSzPts val="4800"/>
              <a:buChar char="•"/>
            </a:pPr>
            <a:r>
              <a:rPr lang="en-US"/>
              <a:t>Lifelong butterfly and gardening lover</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Clr>
                <a:srgbClr val="535353"/>
              </a:buClr>
              <a:buSzPts val="4800"/>
              <a:buChar char="•"/>
            </a:pPr>
            <a:r>
              <a:rPr lang="en-US"/>
              <a:t>Created Rogers Park Monarch Butterfly Project to encourage milkweed planting and map its locations</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SzPts val="4800"/>
              <a:buChar char="•"/>
            </a:pPr>
            <a:r>
              <a:rPr lang="en-US"/>
              <a:t>Started the Birchwood Corner Butterfly Garden last year on my neighborhood street corner</a:t>
            </a:r>
            <a:endParaRPr/>
          </a:p>
        </p:txBody>
      </p:sp>
      <p:sp>
        <p:nvSpPr>
          <p:cNvPr id="126" name="Google Shape;126;p23"/>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27" name="Google Shape;127;p23"/>
          <p:cNvPicPr preferRelativeResize="0"/>
          <p:nvPr/>
        </p:nvPicPr>
        <p:blipFill>
          <a:blip r:embed="rId3">
            <a:alphaModFix/>
          </a:blip>
          <a:stretch>
            <a:fillRect/>
          </a:stretch>
        </p:blipFill>
        <p:spPr>
          <a:xfrm>
            <a:off x="12358325" y="2971800"/>
            <a:ext cx="11050199" cy="7365001"/>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Why Collect?</a:t>
            </a:r>
            <a:endParaRPr/>
          </a:p>
        </p:txBody>
      </p:sp>
      <p:sp>
        <p:nvSpPr>
          <p:cNvPr id="133" name="Google Shape;133;p24"/>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533400" lvl="0" marL="457200" rtl="0" algn="l">
              <a:lnSpc>
                <a:spcPct val="100000"/>
              </a:lnSpc>
              <a:spcBef>
                <a:spcPts val="0"/>
              </a:spcBef>
              <a:spcAft>
                <a:spcPts val="0"/>
              </a:spcAft>
              <a:buSzPts val="4800"/>
              <a:buChar char="•"/>
            </a:pPr>
            <a:r>
              <a:rPr lang="en-US"/>
              <a:t>Cost effective</a:t>
            </a:r>
            <a:endParaRPr/>
          </a:p>
          <a:p>
            <a:pPr indent="0" lvl="0" marL="457200" rtl="0" algn="l">
              <a:lnSpc>
                <a:spcPct val="100000"/>
              </a:lnSpc>
              <a:spcBef>
                <a:spcPts val="0"/>
              </a:spcBef>
              <a:spcAft>
                <a:spcPts val="0"/>
              </a:spcAft>
              <a:buNone/>
            </a:pPr>
            <a:r>
              <a:t/>
            </a:r>
            <a:endParaRPr/>
          </a:p>
          <a:p>
            <a:pPr indent="-533400" lvl="0" marL="457200" rtl="0" algn="l">
              <a:lnSpc>
                <a:spcPct val="100000"/>
              </a:lnSpc>
              <a:spcBef>
                <a:spcPts val="0"/>
              </a:spcBef>
              <a:spcAft>
                <a:spcPts val="0"/>
              </a:spcAft>
              <a:buSzPts val="4800"/>
              <a:buChar char="•"/>
            </a:pPr>
            <a:r>
              <a:rPr lang="en-US"/>
              <a:t>Essential to restoring </a:t>
            </a:r>
            <a:r>
              <a:rPr lang="en-US"/>
              <a:t>local habitats</a:t>
            </a:r>
            <a:endParaRPr/>
          </a:p>
          <a:p>
            <a:pPr indent="0" lvl="0" marL="457200" rtl="0" algn="l">
              <a:lnSpc>
                <a:spcPct val="100000"/>
              </a:lnSpc>
              <a:spcBef>
                <a:spcPts val="0"/>
              </a:spcBef>
              <a:spcAft>
                <a:spcPts val="0"/>
              </a:spcAft>
              <a:buNone/>
            </a:pPr>
            <a:r>
              <a:t/>
            </a:r>
            <a:endParaRPr/>
          </a:p>
          <a:p>
            <a:pPr indent="-533400" lvl="0" marL="457200" rtl="0" algn="l">
              <a:lnSpc>
                <a:spcPct val="100000"/>
              </a:lnSpc>
              <a:spcBef>
                <a:spcPts val="0"/>
              </a:spcBef>
              <a:spcAft>
                <a:spcPts val="0"/>
              </a:spcAft>
              <a:buSzPts val="4800"/>
              <a:buChar char="•"/>
            </a:pPr>
            <a:r>
              <a:rPr lang="en-US"/>
              <a:t>Increases biodiversity</a:t>
            </a:r>
            <a:endParaRPr/>
          </a:p>
          <a:p>
            <a:pPr indent="0" lvl="0" marL="457200" rtl="0" algn="l">
              <a:lnSpc>
                <a:spcPct val="100000"/>
              </a:lnSpc>
              <a:spcBef>
                <a:spcPts val="0"/>
              </a:spcBef>
              <a:spcAft>
                <a:spcPts val="0"/>
              </a:spcAft>
              <a:buNone/>
            </a:pPr>
            <a:r>
              <a:t/>
            </a:r>
            <a:endParaRPr/>
          </a:p>
          <a:p>
            <a:pPr indent="-533400" lvl="0" marL="457200" rtl="0" algn="l">
              <a:lnSpc>
                <a:spcPct val="100000"/>
              </a:lnSpc>
              <a:spcBef>
                <a:spcPts val="0"/>
              </a:spcBef>
              <a:spcAft>
                <a:spcPts val="0"/>
              </a:spcAft>
              <a:buSzPts val="4800"/>
              <a:buChar char="•"/>
            </a:pPr>
            <a:r>
              <a:rPr lang="en-US"/>
              <a:t>Can share/swap</a:t>
            </a:r>
            <a:endParaRPr/>
          </a:p>
          <a:p>
            <a:pPr indent="0" lvl="0" marL="457200" rtl="0" algn="l">
              <a:lnSpc>
                <a:spcPct val="100000"/>
              </a:lnSpc>
              <a:spcBef>
                <a:spcPts val="0"/>
              </a:spcBef>
              <a:spcAft>
                <a:spcPts val="0"/>
              </a:spcAft>
              <a:buNone/>
            </a:pPr>
            <a:r>
              <a:t/>
            </a:r>
            <a:endParaRPr/>
          </a:p>
          <a:p>
            <a:pPr indent="-533400" lvl="0" marL="457200" rtl="0" algn="l">
              <a:lnSpc>
                <a:spcPct val="100000"/>
              </a:lnSpc>
              <a:spcBef>
                <a:spcPts val="0"/>
              </a:spcBef>
              <a:spcAft>
                <a:spcPts val="0"/>
              </a:spcAft>
              <a:buSzPts val="4800"/>
              <a:buChar char="•"/>
            </a:pPr>
            <a:r>
              <a:rPr lang="en-US"/>
              <a:t>You know what you are planting </a:t>
            </a:r>
            <a:endParaRPr/>
          </a:p>
          <a:p>
            <a:pPr indent="0" lvl="0" marL="457200" rtl="0" algn="l">
              <a:lnSpc>
                <a:spcPct val="100000"/>
              </a:lnSpc>
              <a:spcBef>
                <a:spcPts val="0"/>
              </a:spcBef>
              <a:spcAft>
                <a:spcPts val="0"/>
              </a:spcAft>
              <a:buNone/>
            </a:pPr>
            <a:r>
              <a:rPr lang="en-US"/>
              <a:t>(if you labeled well)</a:t>
            </a:r>
            <a:endParaRPr/>
          </a:p>
        </p:txBody>
      </p:sp>
      <p:sp>
        <p:nvSpPr>
          <p:cNvPr id="134" name="Google Shape;134;p24"/>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35" name="Google Shape;135;p24"/>
          <p:cNvPicPr preferRelativeResize="0"/>
          <p:nvPr/>
        </p:nvPicPr>
        <p:blipFill>
          <a:blip r:embed="rId3">
            <a:alphaModFix/>
          </a:blip>
          <a:stretch>
            <a:fillRect/>
          </a:stretch>
        </p:blipFill>
        <p:spPr>
          <a:xfrm>
            <a:off x="10966850" y="6324600"/>
            <a:ext cx="9189719" cy="6857998"/>
          </a:xfrm>
          <a:prstGeom prst="rect">
            <a:avLst/>
          </a:prstGeom>
          <a:noFill/>
          <a:ln>
            <a:noFill/>
          </a:ln>
        </p:spPr>
      </p:pic>
      <p:pic>
        <p:nvPicPr>
          <p:cNvPr id="136" name="Google Shape;136;p24"/>
          <p:cNvPicPr preferRelativeResize="0"/>
          <p:nvPr/>
        </p:nvPicPr>
        <p:blipFill>
          <a:blip r:embed="rId4">
            <a:alphaModFix/>
          </a:blip>
          <a:stretch>
            <a:fillRect/>
          </a:stretch>
        </p:blipFill>
        <p:spPr>
          <a:xfrm>
            <a:off x="13817725" y="622775"/>
            <a:ext cx="9189719" cy="6858002"/>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5"/>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Permissions &amp; Ethics</a:t>
            </a:r>
            <a:endParaRPr/>
          </a:p>
        </p:txBody>
      </p:sp>
      <p:sp>
        <p:nvSpPr>
          <p:cNvPr id="142" name="Google Shape;142;p25"/>
          <p:cNvSpPr txBox="1"/>
          <p:nvPr>
            <p:ph idx="1" type="body"/>
          </p:nvPr>
        </p:nvSpPr>
        <p:spPr>
          <a:xfrm>
            <a:off x="1214250" y="2971800"/>
            <a:ext cx="15370500" cy="927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US"/>
              <a:t>Where to collect</a:t>
            </a:r>
            <a:endParaRPr b="1"/>
          </a:p>
          <a:p>
            <a:pPr indent="-457200" lvl="0" marL="457200" rtl="0" algn="l">
              <a:lnSpc>
                <a:spcPct val="100000"/>
              </a:lnSpc>
              <a:spcBef>
                <a:spcPts val="0"/>
              </a:spcBef>
              <a:spcAft>
                <a:spcPts val="0"/>
              </a:spcAft>
              <a:buSzPts val="4800"/>
              <a:buChar char="•"/>
            </a:pPr>
            <a:r>
              <a:rPr lang="en-US"/>
              <a:t>Private spaces </a:t>
            </a:r>
            <a:endParaRPr/>
          </a:p>
          <a:p>
            <a:pPr indent="-477981" lvl="1" marL="955818" rtl="0" algn="l">
              <a:lnSpc>
                <a:spcPct val="100000"/>
              </a:lnSpc>
              <a:spcBef>
                <a:spcPts val="0"/>
              </a:spcBef>
              <a:spcAft>
                <a:spcPts val="0"/>
              </a:spcAft>
              <a:buSzPts val="4800"/>
              <a:buChar char="-"/>
            </a:pPr>
            <a:r>
              <a:rPr lang="en-US"/>
              <a:t>Fellow gardeners and community gardens</a:t>
            </a:r>
            <a:endParaRPr/>
          </a:p>
          <a:p>
            <a:pPr indent="-457200" lvl="0" marL="457200" rtl="0" algn="l">
              <a:lnSpc>
                <a:spcPct val="100000"/>
              </a:lnSpc>
              <a:spcBef>
                <a:spcPts val="0"/>
              </a:spcBef>
              <a:spcAft>
                <a:spcPts val="0"/>
              </a:spcAft>
              <a:buSzPts val="4800"/>
              <a:buChar char="•"/>
            </a:pPr>
            <a:r>
              <a:rPr lang="en-US"/>
              <a:t>Public Spaces</a:t>
            </a:r>
            <a:endParaRPr/>
          </a:p>
          <a:p>
            <a:pPr indent="-477981" lvl="1" marL="955818" rtl="0" algn="l">
              <a:lnSpc>
                <a:spcPct val="100000"/>
              </a:lnSpc>
              <a:spcBef>
                <a:spcPts val="0"/>
              </a:spcBef>
              <a:spcAft>
                <a:spcPts val="0"/>
              </a:spcAft>
              <a:buSzPts val="4800"/>
              <a:buChar char="-"/>
            </a:pPr>
            <a:r>
              <a:rPr lang="en-US"/>
              <a:t>It is illegal to collect from government owned “wild” areas like nature preserves . . . without permission</a:t>
            </a:r>
            <a:endParaRPr/>
          </a:p>
          <a:p>
            <a:pPr indent="-477981" lvl="1" marL="955818" rtl="0" algn="l">
              <a:lnSpc>
                <a:spcPct val="100000"/>
              </a:lnSpc>
              <a:spcBef>
                <a:spcPts val="0"/>
              </a:spcBef>
              <a:spcAft>
                <a:spcPts val="0"/>
              </a:spcAft>
              <a:buSzPts val="4800"/>
              <a:buChar char="-"/>
            </a:pPr>
            <a:r>
              <a:rPr lang="en-US"/>
              <a:t>If you’re looking to collect from such a </a:t>
            </a:r>
            <a:r>
              <a:rPr lang="en-US"/>
              <a:t>space</a:t>
            </a:r>
            <a:r>
              <a:rPr lang="en-US"/>
              <a:t>, see if it has a site steward who might be able to grant permission</a:t>
            </a:r>
            <a:endParaRPr/>
          </a:p>
          <a:p>
            <a:pPr indent="0" lvl="0" marL="0" rtl="0" algn="l">
              <a:lnSpc>
                <a:spcPct val="100000"/>
              </a:lnSpc>
              <a:spcBef>
                <a:spcPts val="0"/>
              </a:spcBef>
              <a:spcAft>
                <a:spcPts val="0"/>
              </a:spcAft>
              <a:buNone/>
            </a:pPr>
            <a:r>
              <a:t/>
            </a:r>
            <a:endParaRPr b="1"/>
          </a:p>
          <a:p>
            <a:pPr indent="0" lvl="0" marL="0" rtl="0" algn="l">
              <a:lnSpc>
                <a:spcPct val="100000"/>
              </a:lnSpc>
              <a:spcBef>
                <a:spcPts val="0"/>
              </a:spcBef>
              <a:spcAft>
                <a:spcPts val="0"/>
              </a:spcAft>
              <a:buNone/>
            </a:pPr>
            <a:r>
              <a:rPr b="1" lang="en-US"/>
              <a:t>Collect Using the Rule of Thirds</a:t>
            </a:r>
            <a:endParaRPr b="1"/>
          </a:p>
          <a:p>
            <a:pPr indent="-457200" lvl="0" marL="457200" rtl="0" algn="l">
              <a:lnSpc>
                <a:spcPct val="100000"/>
              </a:lnSpc>
              <a:spcBef>
                <a:spcPts val="0"/>
              </a:spcBef>
              <a:spcAft>
                <a:spcPts val="0"/>
              </a:spcAft>
              <a:buClr>
                <a:srgbClr val="535353"/>
              </a:buClr>
              <a:buSzPts val="4800"/>
              <a:buChar char="•"/>
            </a:pPr>
            <a:r>
              <a:rPr lang="en-US"/>
              <a:t>⅓ for yourself, ⅓ for wildlife, ⅓ to grow for next year</a:t>
            </a:r>
            <a:endParaRPr/>
          </a:p>
        </p:txBody>
      </p:sp>
      <p:sp>
        <p:nvSpPr>
          <p:cNvPr id="143" name="Google Shape;143;p25"/>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44" name="Google Shape;144;p25"/>
          <p:cNvPicPr preferRelativeResize="0"/>
          <p:nvPr/>
        </p:nvPicPr>
        <p:blipFill>
          <a:blip r:embed="rId3">
            <a:alphaModFix/>
          </a:blip>
          <a:stretch>
            <a:fillRect/>
          </a:stretch>
        </p:blipFill>
        <p:spPr>
          <a:xfrm>
            <a:off x="16677575" y="1112525"/>
            <a:ext cx="7063741" cy="9418322"/>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Preparation - Ask Yourself </a:t>
            </a:r>
            <a:endParaRPr/>
          </a:p>
        </p:txBody>
      </p:sp>
      <p:sp>
        <p:nvSpPr>
          <p:cNvPr id="150" name="Google Shape;150;p26"/>
          <p:cNvSpPr txBox="1"/>
          <p:nvPr>
            <p:ph idx="1" type="body"/>
          </p:nvPr>
        </p:nvSpPr>
        <p:spPr>
          <a:xfrm>
            <a:off x="1295401" y="3003200"/>
            <a:ext cx="21793200" cy="927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US"/>
              <a:t>Figure out the Who, What, Where, When, How </a:t>
            </a:r>
            <a:endParaRPr b="1"/>
          </a:p>
          <a:p>
            <a:pPr indent="-457200" lvl="0" marL="457200" rtl="0" algn="l">
              <a:lnSpc>
                <a:spcPct val="100000"/>
              </a:lnSpc>
              <a:spcBef>
                <a:spcPts val="0"/>
              </a:spcBef>
              <a:spcAft>
                <a:spcPts val="0"/>
              </a:spcAft>
              <a:buSzPts val="4800"/>
              <a:buChar char="•"/>
            </a:pPr>
            <a:r>
              <a:rPr lang="en-US"/>
              <a:t>Who do you need permission from</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SzPts val="4800"/>
              <a:buChar char="•"/>
            </a:pPr>
            <a:r>
              <a:rPr lang="en-US"/>
              <a:t>What seeds do you want to collect</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SzPts val="4800"/>
              <a:buChar char="•"/>
            </a:pPr>
            <a:r>
              <a:rPr lang="en-US"/>
              <a:t>Where you will collect from</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SzPts val="4800"/>
              <a:buChar char="•"/>
            </a:pPr>
            <a:r>
              <a:rPr lang="en-US"/>
              <a:t>When the best time to collect is</a:t>
            </a:r>
            <a:endParaRPr/>
          </a:p>
          <a:p>
            <a:pPr indent="0" lvl="0" marL="457200" rtl="0" algn="l">
              <a:lnSpc>
                <a:spcPct val="100000"/>
              </a:lnSpc>
              <a:spcBef>
                <a:spcPts val="0"/>
              </a:spcBef>
              <a:spcAft>
                <a:spcPts val="0"/>
              </a:spcAft>
              <a:buNone/>
            </a:pPr>
            <a:r>
              <a:t/>
            </a:r>
            <a:endParaRPr/>
          </a:p>
          <a:p>
            <a:pPr indent="-457200" lvl="0" marL="457200" rtl="0" algn="l">
              <a:lnSpc>
                <a:spcPct val="100000"/>
              </a:lnSpc>
              <a:spcBef>
                <a:spcPts val="0"/>
              </a:spcBef>
              <a:spcAft>
                <a:spcPts val="0"/>
              </a:spcAft>
              <a:buSzPts val="4800"/>
              <a:buChar char="•"/>
            </a:pPr>
            <a:r>
              <a:rPr lang="en-US"/>
              <a:t>How those seeds need to be collected</a:t>
            </a:r>
            <a:endParaRPr/>
          </a:p>
        </p:txBody>
      </p:sp>
      <p:sp>
        <p:nvSpPr>
          <p:cNvPr id="151" name="Google Shape;151;p26"/>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52" name="Google Shape;152;p26"/>
          <p:cNvPicPr preferRelativeResize="0"/>
          <p:nvPr/>
        </p:nvPicPr>
        <p:blipFill>
          <a:blip r:embed="rId3">
            <a:alphaModFix/>
          </a:blip>
          <a:stretch>
            <a:fillRect/>
          </a:stretch>
        </p:blipFill>
        <p:spPr>
          <a:xfrm>
            <a:off x="15751725" y="1587500"/>
            <a:ext cx="7475220" cy="9966961"/>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ph type="title"/>
          </p:nvPr>
        </p:nvSpPr>
        <p:spPr>
          <a:xfrm>
            <a:off x="1214251" y="1587500"/>
            <a:ext cx="21793520" cy="141555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Preparation - Equipment</a:t>
            </a:r>
            <a:endParaRPr/>
          </a:p>
        </p:txBody>
      </p:sp>
      <p:sp>
        <p:nvSpPr>
          <p:cNvPr id="158" name="Google Shape;158;p27"/>
          <p:cNvSpPr txBox="1"/>
          <p:nvPr>
            <p:ph idx="1" type="body"/>
          </p:nvPr>
        </p:nvSpPr>
        <p:spPr>
          <a:xfrm>
            <a:off x="1214250" y="2962650"/>
            <a:ext cx="18130500" cy="9270900"/>
          </a:xfrm>
          <a:prstGeom prst="rect">
            <a:avLst/>
          </a:prstGeom>
          <a:noFill/>
          <a:ln>
            <a:noFill/>
          </a:ln>
        </p:spPr>
        <p:txBody>
          <a:bodyPr anchorCtr="0" anchor="t" bIns="45700" lIns="91425" spcFirstLastPara="1" rIns="91425" wrap="square" tIns="45700">
            <a:noAutofit/>
          </a:bodyPr>
          <a:lstStyle/>
          <a:p>
            <a:pPr indent="0" lvl="0" marL="0" marR="101600" rtl="0" algn="l">
              <a:lnSpc>
                <a:spcPct val="100000"/>
              </a:lnSpc>
              <a:spcBef>
                <a:spcPts val="0"/>
              </a:spcBef>
              <a:spcAft>
                <a:spcPts val="0"/>
              </a:spcAft>
              <a:buNone/>
            </a:pPr>
            <a:r>
              <a:rPr b="1" lang="en-US" sz="4800"/>
              <a:t>Gather Your Equipment</a:t>
            </a:r>
            <a:endParaRPr b="1" sz="4800"/>
          </a:p>
          <a:p>
            <a:pPr indent="-533400" lvl="0" marL="457200" marR="101600" rtl="0" algn="l">
              <a:lnSpc>
                <a:spcPct val="100000"/>
              </a:lnSpc>
              <a:spcBef>
                <a:spcPts val="0"/>
              </a:spcBef>
              <a:spcAft>
                <a:spcPts val="0"/>
              </a:spcAft>
              <a:buClr>
                <a:srgbClr val="535353"/>
              </a:buClr>
              <a:buSzPts val="4800"/>
              <a:buChar char="•"/>
            </a:pPr>
            <a:r>
              <a:rPr lang="en-US" sz="4800"/>
              <a:t>Be as fancy or as DIY as you’d like</a:t>
            </a:r>
            <a:endParaRPr sz="4800"/>
          </a:p>
          <a:p>
            <a:pPr indent="0" lvl="0" marL="0" marR="101600" rtl="0" algn="l">
              <a:lnSpc>
                <a:spcPct val="100000"/>
              </a:lnSpc>
              <a:spcBef>
                <a:spcPts val="0"/>
              </a:spcBef>
              <a:spcAft>
                <a:spcPts val="0"/>
              </a:spcAft>
              <a:buNone/>
            </a:pPr>
            <a:r>
              <a:t/>
            </a:r>
            <a:endParaRPr b="1"/>
          </a:p>
          <a:p>
            <a:pPr indent="0" lvl="0" marL="0" marR="101600" rtl="0" algn="l">
              <a:lnSpc>
                <a:spcPct val="100000"/>
              </a:lnSpc>
              <a:spcBef>
                <a:spcPts val="0"/>
              </a:spcBef>
              <a:spcAft>
                <a:spcPts val="0"/>
              </a:spcAft>
              <a:buNone/>
            </a:pPr>
            <a:r>
              <a:rPr b="1" lang="en-US" sz="4800"/>
              <a:t>Suggestions</a:t>
            </a:r>
            <a:endParaRPr b="1" sz="4800"/>
          </a:p>
          <a:p>
            <a:pPr indent="-533400" lvl="0" marL="457200" marR="101600" rtl="0" algn="l">
              <a:lnSpc>
                <a:spcPct val="100000"/>
              </a:lnSpc>
              <a:spcBef>
                <a:spcPts val="0"/>
              </a:spcBef>
              <a:spcAft>
                <a:spcPts val="0"/>
              </a:spcAft>
              <a:buSzPts val="4800"/>
              <a:buChar char="•"/>
            </a:pPr>
            <a:r>
              <a:rPr lang="en-US" sz="4800"/>
              <a:t>Containers - plastic bags, paper bags, sacks, buckets</a:t>
            </a:r>
            <a:endParaRPr sz="4800"/>
          </a:p>
          <a:p>
            <a:pPr indent="-554181" lvl="1" marL="955818" marR="101600" rtl="0" algn="l">
              <a:lnSpc>
                <a:spcPct val="100000"/>
              </a:lnSpc>
              <a:spcBef>
                <a:spcPts val="0"/>
              </a:spcBef>
              <a:spcAft>
                <a:spcPts val="0"/>
              </a:spcAft>
              <a:buSzPts val="4800"/>
              <a:buChar char="-"/>
            </a:pPr>
            <a:r>
              <a:rPr lang="en-US" sz="4800"/>
              <a:t>Make sure that they are clean and dry to prevent mold, etc</a:t>
            </a:r>
            <a:endParaRPr sz="4800"/>
          </a:p>
          <a:p>
            <a:pPr indent="-533400" lvl="0" marL="457200" marR="101600" rtl="0" algn="l">
              <a:lnSpc>
                <a:spcPct val="100000"/>
              </a:lnSpc>
              <a:spcBef>
                <a:spcPts val="0"/>
              </a:spcBef>
              <a:spcAft>
                <a:spcPts val="0"/>
              </a:spcAft>
              <a:buSzPts val="4800"/>
              <a:buChar char="•"/>
            </a:pPr>
            <a:r>
              <a:rPr lang="en-US" sz="4800"/>
              <a:t>Labels - more on this later</a:t>
            </a:r>
            <a:endParaRPr sz="4800"/>
          </a:p>
          <a:p>
            <a:pPr indent="-533400" lvl="0" marL="457200" marR="101600" rtl="0" algn="l">
              <a:lnSpc>
                <a:spcPct val="100000"/>
              </a:lnSpc>
              <a:spcBef>
                <a:spcPts val="0"/>
              </a:spcBef>
              <a:spcAft>
                <a:spcPts val="0"/>
              </a:spcAft>
              <a:buSzPts val="4800"/>
              <a:buChar char="•"/>
            </a:pPr>
            <a:r>
              <a:rPr lang="en-US" sz="4800"/>
              <a:t>Scissors/pruning shears</a:t>
            </a:r>
            <a:endParaRPr sz="4800"/>
          </a:p>
          <a:p>
            <a:pPr indent="-533400" lvl="0" marL="457200" marR="101600" rtl="0" algn="l">
              <a:lnSpc>
                <a:spcPct val="100000"/>
              </a:lnSpc>
              <a:spcBef>
                <a:spcPts val="0"/>
              </a:spcBef>
              <a:spcAft>
                <a:spcPts val="0"/>
              </a:spcAft>
              <a:buSzPts val="4800"/>
              <a:buChar char="•"/>
            </a:pPr>
            <a:r>
              <a:rPr lang="en-US" sz="4800"/>
              <a:t>Gloves - for dealing with burrs, sap, etc</a:t>
            </a:r>
            <a:endParaRPr sz="4800"/>
          </a:p>
          <a:p>
            <a:pPr indent="-533400" lvl="0" marL="457200" marR="101600" rtl="0" algn="l">
              <a:lnSpc>
                <a:spcPct val="100000"/>
              </a:lnSpc>
              <a:spcBef>
                <a:spcPts val="0"/>
              </a:spcBef>
              <a:spcAft>
                <a:spcPts val="0"/>
              </a:spcAft>
              <a:buSzPts val="4800"/>
              <a:buChar char="•"/>
            </a:pPr>
            <a:r>
              <a:rPr lang="en-US" sz="4800"/>
              <a:t>Appropriate clothing - pants tucked into socks to prevent ticks</a:t>
            </a:r>
            <a:endParaRPr sz="4800"/>
          </a:p>
          <a:p>
            <a:pPr indent="-533400" lvl="0" marL="457200" marR="101600" rtl="0" algn="l">
              <a:lnSpc>
                <a:spcPct val="100000"/>
              </a:lnSpc>
              <a:spcBef>
                <a:spcPts val="0"/>
              </a:spcBef>
              <a:spcAft>
                <a:spcPts val="0"/>
              </a:spcAft>
              <a:buSzPts val="4800"/>
              <a:buChar char="•"/>
            </a:pPr>
            <a:r>
              <a:rPr lang="en-US" sz="4800"/>
              <a:t>Camera - to document location, type, etc</a:t>
            </a:r>
            <a:endParaRPr sz="4800"/>
          </a:p>
          <a:p>
            <a:pPr indent="-533400" lvl="0" marL="457200" marR="101600" rtl="0" algn="l">
              <a:lnSpc>
                <a:spcPct val="100000"/>
              </a:lnSpc>
              <a:spcBef>
                <a:spcPts val="0"/>
              </a:spcBef>
              <a:spcAft>
                <a:spcPts val="0"/>
              </a:spcAft>
              <a:buSzPts val="4800"/>
              <a:buChar char="•"/>
            </a:pPr>
            <a:r>
              <a:rPr lang="en-US" sz="4800"/>
              <a:t>Water - for hydration and to wash your hands after handling toxic/poisonous/irritating materials</a:t>
            </a:r>
            <a:endParaRPr sz="4800"/>
          </a:p>
        </p:txBody>
      </p:sp>
      <p:sp>
        <p:nvSpPr>
          <p:cNvPr id="159" name="Google Shape;159;p27"/>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60" name="Google Shape;160;p27"/>
          <p:cNvPicPr preferRelativeResize="0"/>
          <p:nvPr/>
        </p:nvPicPr>
        <p:blipFill>
          <a:blip r:embed="rId3">
            <a:alphaModFix/>
          </a:blip>
          <a:stretch>
            <a:fillRect/>
          </a:stretch>
        </p:blipFill>
        <p:spPr>
          <a:xfrm>
            <a:off x="18608088" y="315100"/>
            <a:ext cx="4600575" cy="6953250"/>
          </a:xfrm>
          <a:prstGeom prst="rect">
            <a:avLst/>
          </a:prstGeom>
          <a:noFill/>
          <a:ln>
            <a:noFill/>
          </a:ln>
        </p:spPr>
      </p:pic>
      <p:pic>
        <p:nvPicPr>
          <p:cNvPr id="161" name="Google Shape;161;p27"/>
          <p:cNvPicPr preferRelativeResize="0"/>
          <p:nvPr/>
        </p:nvPicPr>
        <p:blipFill>
          <a:blip r:embed="rId4">
            <a:alphaModFix/>
          </a:blip>
          <a:stretch>
            <a:fillRect/>
          </a:stretch>
        </p:blipFill>
        <p:spPr>
          <a:xfrm>
            <a:off x="18955881" y="7268350"/>
            <a:ext cx="4252793" cy="5670401"/>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Preparation - Timing</a:t>
            </a:r>
            <a:endParaRPr/>
          </a:p>
        </p:txBody>
      </p:sp>
      <p:sp>
        <p:nvSpPr>
          <p:cNvPr id="167" name="Google Shape;167;p28"/>
          <p:cNvSpPr txBox="1"/>
          <p:nvPr>
            <p:ph idx="1" type="body"/>
          </p:nvPr>
        </p:nvSpPr>
        <p:spPr>
          <a:xfrm>
            <a:off x="1214250" y="2962650"/>
            <a:ext cx="12620400" cy="9270900"/>
          </a:xfrm>
          <a:prstGeom prst="rect">
            <a:avLst/>
          </a:prstGeom>
          <a:noFill/>
          <a:ln>
            <a:noFill/>
          </a:ln>
        </p:spPr>
        <p:txBody>
          <a:bodyPr anchorCtr="0" anchor="t" bIns="45700" lIns="91425" spcFirstLastPara="1" rIns="91425" wrap="square" tIns="45700">
            <a:noAutofit/>
          </a:bodyPr>
          <a:lstStyle/>
          <a:p>
            <a:pPr indent="-533400" lvl="0" marL="457200" marR="101600" rtl="0" algn="l">
              <a:lnSpc>
                <a:spcPct val="100000"/>
              </a:lnSpc>
              <a:spcBef>
                <a:spcPts val="0"/>
              </a:spcBef>
              <a:spcAft>
                <a:spcPts val="0"/>
              </a:spcAft>
              <a:buClr>
                <a:srgbClr val="535353"/>
              </a:buClr>
              <a:buSzPts val="4800"/>
              <a:buChar char="•"/>
            </a:pPr>
            <a:r>
              <a:rPr lang="en-US" sz="4800"/>
              <a:t>No hard and fast rule</a:t>
            </a:r>
            <a:endParaRPr sz="4800"/>
          </a:p>
          <a:p>
            <a:pPr indent="0" lvl="0" marL="457200" rtl="0" algn="l">
              <a:spcBef>
                <a:spcPts val="0"/>
              </a:spcBef>
              <a:spcAft>
                <a:spcPts val="0"/>
              </a:spcAft>
              <a:buNone/>
            </a:pPr>
            <a:r>
              <a:t/>
            </a:r>
            <a:endParaRPr sz="4800">
              <a:solidFill>
                <a:schemeClr val="lt2"/>
              </a:solidFill>
            </a:endParaRPr>
          </a:p>
          <a:p>
            <a:pPr indent="-533400" lvl="0" marL="457200" rtl="0" algn="l">
              <a:spcBef>
                <a:spcPts val="0"/>
              </a:spcBef>
              <a:spcAft>
                <a:spcPts val="0"/>
              </a:spcAft>
              <a:buSzPts val="4800"/>
              <a:buChar char="•"/>
            </a:pPr>
            <a:r>
              <a:rPr lang="en-US" sz="4800">
                <a:solidFill>
                  <a:schemeClr val="lt2"/>
                </a:solidFill>
              </a:rPr>
              <a:t>Look for changes in color, texture and more</a:t>
            </a:r>
            <a:endParaRPr sz="4800">
              <a:solidFill>
                <a:schemeClr val="lt2"/>
              </a:solidFill>
            </a:endParaRPr>
          </a:p>
          <a:p>
            <a:pPr indent="0" lvl="0" marL="457200" rtl="0" algn="l">
              <a:spcBef>
                <a:spcPts val="0"/>
              </a:spcBef>
              <a:spcAft>
                <a:spcPts val="0"/>
              </a:spcAft>
              <a:buNone/>
            </a:pPr>
            <a:r>
              <a:t/>
            </a:r>
            <a:endParaRPr sz="4800">
              <a:solidFill>
                <a:schemeClr val="lt2"/>
              </a:solidFill>
            </a:endParaRPr>
          </a:p>
          <a:p>
            <a:pPr indent="-533400" lvl="0" marL="457200" marR="101600" rtl="0" algn="l">
              <a:lnSpc>
                <a:spcPct val="100000"/>
              </a:lnSpc>
              <a:spcBef>
                <a:spcPts val="0"/>
              </a:spcBef>
              <a:spcAft>
                <a:spcPts val="0"/>
              </a:spcAft>
              <a:buClr>
                <a:srgbClr val="535353"/>
              </a:buClr>
              <a:buSzPts val="4800"/>
              <a:buChar char="•"/>
            </a:pPr>
            <a:r>
              <a:rPr lang="en-US" sz="4800"/>
              <a:t>Can be </a:t>
            </a:r>
            <a:r>
              <a:rPr lang="en-US" sz="4800"/>
              <a:t>affected</a:t>
            </a:r>
            <a:r>
              <a:rPr lang="en-US" sz="4800"/>
              <a:t> by delayed frost, drought, rain, unexpected high or low temperatures</a:t>
            </a:r>
            <a:endParaRPr sz="4800"/>
          </a:p>
          <a:p>
            <a:pPr indent="0" lvl="0" marL="457200" marR="101600" rtl="0" algn="l">
              <a:lnSpc>
                <a:spcPct val="100000"/>
              </a:lnSpc>
              <a:spcBef>
                <a:spcPts val="0"/>
              </a:spcBef>
              <a:spcAft>
                <a:spcPts val="0"/>
              </a:spcAft>
              <a:buNone/>
            </a:pPr>
            <a:r>
              <a:t/>
            </a:r>
            <a:endParaRPr sz="4800"/>
          </a:p>
          <a:p>
            <a:pPr indent="-533400" lvl="0" marL="457200" marR="101600" rtl="0" algn="l">
              <a:lnSpc>
                <a:spcPct val="100000"/>
              </a:lnSpc>
              <a:spcBef>
                <a:spcPts val="0"/>
              </a:spcBef>
              <a:spcAft>
                <a:spcPts val="0"/>
              </a:spcAft>
              <a:buSzPts val="4800"/>
              <a:buChar char="•"/>
            </a:pPr>
            <a:r>
              <a:rPr lang="en-US" sz="4800"/>
              <a:t>If possible, collect on multiple dates</a:t>
            </a:r>
            <a:endParaRPr sz="4800"/>
          </a:p>
          <a:p>
            <a:pPr indent="-554181" lvl="1" marL="955818" marR="101600" rtl="0" algn="l">
              <a:lnSpc>
                <a:spcPct val="100000"/>
              </a:lnSpc>
              <a:spcBef>
                <a:spcPts val="0"/>
              </a:spcBef>
              <a:spcAft>
                <a:spcPts val="0"/>
              </a:spcAft>
              <a:buSzPts val="4800"/>
              <a:buChar char="-"/>
            </a:pPr>
            <a:r>
              <a:rPr lang="en-US" sz="4800"/>
              <a:t>Use mesh jewelry bags when seeds aren’t ready or explosive species</a:t>
            </a:r>
            <a:endParaRPr sz="4800"/>
          </a:p>
          <a:p>
            <a:pPr indent="-554181" lvl="1" marL="955818" marR="101600" rtl="0" algn="l">
              <a:lnSpc>
                <a:spcPct val="100000"/>
              </a:lnSpc>
              <a:spcBef>
                <a:spcPts val="0"/>
              </a:spcBef>
              <a:spcAft>
                <a:spcPts val="0"/>
              </a:spcAft>
              <a:buSzPts val="4800"/>
              <a:buChar char="-"/>
            </a:pPr>
            <a:r>
              <a:rPr lang="en-US" sz="4800" u="sng">
                <a:solidFill>
                  <a:schemeClr val="hlink"/>
                </a:solidFill>
                <a:hlinkClick r:id="rId3"/>
              </a:rPr>
              <a:t>https://youtu.be/FvCaDK_rlCk?feature=shared</a:t>
            </a:r>
            <a:endParaRPr sz="4600"/>
          </a:p>
        </p:txBody>
      </p:sp>
      <p:sp>
        <p:nvSpPr>
          <p:cNvPr id="168" name="Google Shape;168;p28"/>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69" name="Google Shape;169;p28"/>
          <p:cNvPicPr preferRelativeResize="0"/>
          <p:nvPr/>
        </p:nvPicPr>
        <p:blipFill>
          <a:blip r:embed="rId4">
            <a:alphaModFix/>
          </a:blip>
          <a:stretch>
            <a:fillRect/>
          </a:stretch>
        </p:blipFill>
        <p:spPr>
          <a:xfrm>
            <a:off x="13834650" y="3003201"/>
            <a:ext cx="9393350" cy="6996274"/>
          </a:xfrm>
          <a:prstGeom prst="rect">
            <a:avLst/>
          </a:prstGeom>
          <a:noFill/>
          <a:ln>
            <a:noFill/>
          </a:ln>
        </p:spPr>
      </p:pic>
      <p:sp>
        <p:nvSpPr>
          <p:cNvPr id="170" name="Google Shape;170;p28"/>
          <p:cNvSpPr txBox="1"/>
          <p:nvPr/>
        </p:nvSpPr>
        <p:spPr>
          <a:xfrm>
            <a:off x="16342875" y="10109625"/>
            <a:ext cx="5057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t>Image from https://bygl.osu.edu/node/1167</a:t>
            </a:r>
            <a:endParaRPr sz="2000"/>
          </a:p>
        </p:txBody>
      </p:sp>
    </p:spTree>
  </p:cSld>
  <p:clrMapOvr>
    <a:masterClrMapping/>
  </p:clrMapOvr>
  <mc:AlternateContent>
    <mc:Choice Requires="p14">
      <p:transition spd="med" p14:dur="6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9"/>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Collecting</a:t>
            </a:r>
            <a:endParaRPr/>
          </a:p>
        </p:txBody>
      </p:sp>
      <p:sp>
        <p:nvSpPr>
          <p:cNvPr id="176" name="Google Shape;176;p29"/>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US"/>
              <a:t>Variety</a:t>
            </a:r>
            <a:endParaRPr b="1"/>
          </a:p>
          <a:p>
            <a:pPr indent="-457200" lvl="0" marL="457200" rtl="0" algn="l">
              <a:lnSpc>
                <a:spcPct val="100000"/>
              </a:lnSpc>
              <a:spcBef>
                <a:spcPts val="0"/>
              </a:spcBef>
              <a:spcAft>
                <a:spcPts val="0"/>
              </a:spcAft>
              <a:buClr>
                <a:srgbClr val="535353"/>
              </a:buClr>
              <a:buSzPts val="4800"/>
              <a:buChar char="•"/>
            </a:pPr>
            <a:r>
              <a:rPr lang="en-US"/>
              <a:t>Collect from multiple plants of the same type to prevent inbreeding </a:t>
            </a:r>
            <a:endParaRPr/>
          </a:p>
          <a:p>
            <a:pPr indent="-457200" lvl="0" marL="457200" rtl="0" algn="l">
              <a:lnSpc>
                <a:spcPct val="100000"/>
              </a:lnSpc>
              <a:spcBef>
                <a:spcPts val="0"/>
              </a:spcBef>
              <a:spcAft>
                <a:spcPts val="0"/>
              </a:spcAft>
              <a:buClr>
                <a:srgbClr val="535353"/>
              </a:buClr>
              <a:buSzPts val="4800"/>
              <a:buChar char="•"/>
            </a:pPr>
            <a:r>
              <a:rPr lang="en-US"/>
              <a:t>If possible, collect from edges, difficult to access areas and microclimates</a:t>
            </a:r>
            <a:endParaRPr/>
          </a:p>
          <a:p>
            <a:pPr indent="-457200" lvl="0" marL="457200" rtl="0" algn="l">
              <a:lnSpc>
                <a:spcPct val="100000"/>
              </a:lnSpc>
              <a:spcBef>
                <a:spcPts val="0"/>
              </a:spcBef>
              <a:spcAft>
                <a:spcPts val="0"/>
              </a:spcAft>
              <a:buSzPts val="4800"/>
              <a:buChar char="•"/>
            </a:pPr>
            <a:r>
              <a:rPr lang="en-US"/>
              <a:t>Don’t </a:t>
            </a:r>
            <a:r>
              <a:rPr lang="en-US"/>
              <a:t>avoid</a:t>
            </a:r>
            <a:r>
              <a:rPr lang="en-US"/>
              <a:t> less robust looking plants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b="1" lang="en-US"/>
              <a:t>Be Bad at It</a:t>
            </a:r>
            <a:endParaRPr b="1"/>
          </a:p>
          <a:p>
            <a:pPr indent="-457200" lvl="0" marL="457200" rtl="0" algn="l">
              <a:lnSpc>
                <a:spcPct val="100000"/>
              </a:lnSpc>
              <a:spcBef>
                <a:spcPts val="0"/>
              </a:spcBef>
              <a:spcAft>
                <a:spcPts val="0"/>
              </a:spcAft>
              <a:buClr>
                <a:srgbClr val="535353"/>
              </a:buClr>
              <a:buSzPts val="4800"/>
              <a:buChar char="•"/>
            </a:pPr>
            <a:r>
              <a:rPr lang="en-US"/>
              <a:t>This is the one time it’s okay to litter </a:t>
            </a:r>
            <a:endParaRPr/>
          </a:p>
          <a:p>
            <a:pPr indent="-457200" lvl="0" marL="457200" rtl="0" algn="l">
              <a:lnSpc>
                <a:spcPct val="100000"/>
              </a:lnSpc>
              <a:spcBef>
                <a:spcPts val="0"/>
              </a:spcBef>
              <a:spcAft>
                <a:spcPts val="0"/>
              </a:spcAft>
              <a:buClr>
                <a:srgbClr val="535353"/>
              </a:buClr>
              <a:buSzPts val="4800"/>
              <a:buChar char="•"/>
            </a:pPr>
            <a:r>
              <a:rPr lang="en-US"/>
              <a:t>Make sure to leave seed behind on the ground and on the plants</a:t>
            </a:r>
            <a:endParaRPr/>
          </a:p>
          <a:p>
            <a:pPr indent="0" lvl="0" marL="45720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b="1" lang="en-US"/>
              <a:t>Spiders Happen</a:t>
            </a:r>
            <a:endParaRPr b="1"/>
          </a:p>
          <a:p>
            <a:pPr indent="-457200" lvl="0" marL="457200" rtl="0" algn="l">
              <a:lnSpc>
                <a:spcPct val="100000"/>
              </a:lnSpc>
              <a:spcBef>
                <a:spcPts val="0"/>
              </a:spcBef>
              <a:spcAft>
                <a:spcPts val="0"/>
              </a:spcAft>
              <a:buSzPts val="4800"/>
              <a:buChar char="•"/>
            </a:pPr>
            <a:r>
              <a:rPr lang="en-US"/>
              <a:t>Please be kind and let them out at their home</a:t>
            </a:r>
            <a:endParaRPr/>
          </a:p>
        </p:txBody>
      </p:sp>
      <p:sp>
        <p:nvSpPr>
          <p:cNvPr id="177" name="Google Shape;177;p29"/>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spTree>
  </p:cSld>
  <p:clrMapOvr>
    <a:masterClrMapping/>
  </p:clrMapOvr>
  <mc:AlternateContent>
    <mc:Choice Requires="p14">
      <p:transition spd="med" p14:dur="6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0"/>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Collecting - Paper or Plastic</a:t>
            </a:r>
            <a:endParaRPr/>
          </a:p>
        </p:txBody>
      </p:sp>
      <p:sp>
        <p:nvSpPr>
          <p:cNvPr id="183" name="Google Shape;183;p30"/>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US"/>
              <a:t>Paper Bags</a:t>
            </a:r>
            <a:endParaRPr b="1"/>
          </a:p>
          <a:p>
            <a:pPr indent="-457200" lvl="0" marL="457200" rtl="0" algn="l">
              <a:lnSpc>
                <a:spcPct val="100000"/>
              </a:lnSpc>
              <a:spcBef>
                <a:spcPts val="0"/>
              </a:spcBef>
              <a:spcAft>
                <a:spcPts val="0"/>
              </a:spcAft>
              <a:buClr>
                <a:srgbClr val="535353"/>
              </a:buClr>
              <a:buSzPts val="4800"/>
              <a:buChar char="•"/>
            </a:pPr>
            <a:r>
              <a:rPr lang="en-US">
                <a:solidFill>
                  <a:schemeClr val="lt2"/>
                </a:solidFill>
              </a:rPr>
              <a:t>Not ideal for small seeds - they can get caught in the crevices</a:t>
            </a:r>
            <a:endParaRPr>
              <a:solidFill>
                <a:schemeClr val="lt2"/>
              </a:solidFill>
            </a:endParaRPr>
          </a:p>
          <a:p>
            <a:pPr indent="-457200" lvl="0" marL="457200" rtl="0" algn="l">
              <a:lnSpc>
                <a:spcPct val="100000"/>
              </a:lnSpc>
              <a:spcBef>
                <a:spcPts val="0"/>
              </a:spcBef>
              <a:spcAft>
                <a:spcPts val="0"/>
              </a:spcAft>
              <a:buClr>
                <a:srgbClr val="535353"/>
              </a:buClr>
              <a:buSzPts val="4800"/>
              <a:buChar char="•"/>
            </a:pPr>
            <a:r>
              <a:rPr lang="en-US"/>
              <a:t>Great for drying</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b="1" lang="en-US"/>
              <a:t>Ziploc Bags</a:t>
            </a:r>
            <a:endParaRPr b="1"/>
          </a:p>
          <a:p>
            <a:pPr indent="-457200" lvl="0" marL="457200" rtl="0" algn="l">
              <a:lnSpc>
                <a:spcPct val="100000"/>
              </a:lnSpc>
              <a:spcBef>
                <a:spcPts val="0"/>
              </a:spcBef>
              <a:spcAft>
                <a:spcPts val="0"/>
              </a:spcAft>
              <a:buClr>
                <a:srgbClr val="535353"/>
              </a:buClr>
              <a:buSzPts val="4800"/>
              <a:buChar char="•"/>
            </a:pPr>
            <a:r>
              <a:rPr lang="en-US"/>
              <a:t>Great for all sizes</a:t>
            </a:r>
            <a:endParaRPr/>
          </a:p>
          <a:p>
            <a:pPr indent="-457200" lvl="0" marL="457200" rtl="0" algn="l">
              <a:lnSpc>
                <a:spcPct val="100000"/>
              </a:lnSpc>
              <a:spcBef>
                <a:spcPts val="0"/>
              </a:spcBef>
              <a:spcAft>
                <a:spcPts val="0"/>
              </a:spcAft>
              <a:buClr>
                <a:srgbClr val="535353"/>
              </a:buClr>
              <a:buSzPts val="4800"/>
              <a:buChar char="•"/>
            </a:pPr>
            <a:r>
              <a:rPr lang="en-US"/>
              <a:t>Not ideal for drying</a:t>
            </a:r>
            <a:endParaRPr/>
          </a:p>
          <a:p>
            <a:pPr indent="-457200" lvl="0" marL="457200" rtl="0" algn="l">
              <a:lnSpc>
                <a:spcPct val="100000"/>
              </a:lnSpc>
              <a:spcBef>
                <a:spcPts val="0"/>
              </a:spcBef>
              <a:spcAft>
                <a:spcPts val="0"/>
              </a:spcAft>
              <a:buSzPts val="4800"/>
              <a:buChar char="•"/>
            </a:pPr>
            <a:r>
              <a:rPr lang="en-US"/>
              <a:t>Encourages mold</a:t>
            </a:r>
            <a:endParaRPr/>
          </a:p>
          <a:p>
            <a:pPr indent="-457200" lvl="0" marL="457200" rtl="0" algn="l">
              <a:lnSpc>
                <a:spcPct val="100000"/>
              </a:lnSpc>
              <a:spcBef>
                <a:spcPts val="0"/>
              </a:spcBef>
              <a:spcAft>
                <a:spcPts val="0"/>
              </a:spcAft>
              <a:buClr>
                <a:srgbClr val="535353"/>
              </a:buClr>
              <a:buSzPts val="4800"/>
              <a:buChar char="•"/>
            </a:pPr>
            <a:r>
              <a:rPr lang="en-US"/>
              <a:t>Temperature matters</a:t>
            </a:r>
            <a:endParaRPr/>
          </a:p>
        </p:txBody>
      </p:sp>
      <p:sp>
        <p:nvSpPr>
          <p:cNvPr id="184" name="Google Shape;184;p30"/>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85" name="Google Shape;185;p30"/>
          <p:cNvPicPr preferRelativeResize="0"/>
          <p:nvPr/>
        </p:nvPicPr>
        <p:blipFill>
          <a:blip r:embed="rId3">
            <a:alphaModFix/>
          </a:blip>
          <a:stretch>
            <a:fillRect/>
          </a:stretch>
        </p:blipFill>
        <p:spPr>
          <a:xfrm rot="5400000">
            <a:off x="12009049" y="3316375"/>
            <a:ext cx="8167576" cy="10890076"/>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1"/>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From </a:t>
            </a:r>
            <a:r>
              <a:rPr lang="en-US"/>
              <a:t>Collecting to Storing - Temperature Matters</a:t>
            </a:r>
            <a:endParaRPr/>
          </a:p>
        </p:txBody>
      </p:sp>
      <p:sp>
        <p:nvSpPr>
          <p:cNvPr id="191" name="Google Shape;191;p31"/>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rgbClr val="535353"/>
              </a:buClr>
              <a:buSzPts val="4800"/>
              <a:buChar char="•"/>
            </a:pPr>
            <a:r>
              <a:rPr lang="en-US"/>
              <a:t>Seeds left in a vehicle will overheat</a:t>
            </a:r>
            <a:endParaRPr/>
          </a:p>
          <a:p>
            <a:pPr indent="-457200" lvl="0" marL="457200" rtl="0" algn="l">
              <a:lnSpc>
                <a:spcPct val="100000"/>
              </a:lnSpc>
              <a:spcBef>
                <a:spcPts val="0"/>
              </a:spcBef>
              <a:spcAft>
                <a:spcPts val="0"/>
              </a:spcAft>
              <a:buSzPts val="4800"/>
              <a:buChar char="•"/>
            </a:pPr>
            <a:r>
              <a:rPr lang="en-US"/>
              <a:t>Collecting in plastic bags on a hot day can cause a greenhouse effect</a:t>
            </a:r>
            <a:endParaRPr/>
          </a:p>
          <a:p>
            <a:pPr indent="-457200" lvl="0" marL="457200" rtl="0" algn="l">
              <a:lnSpc>
                <a:spcPct val="100000"/>
              </a:lnSpc>
              <a:spcBef>
                <a:spcPts val="0"/>
              </a:spcBef>
              <a:spcAft>
                <a:spcPts val="0"/>
              </a:spcAft>
              <a:buSzPts val="4800"/>
              <a:buChar char="•"/>
            </a:pPr>
            <a:r>
              <a:rPr lang="en-US"/>
              <a:t>High temperatures reduce viability of germination</a:t>
            </a:r>
            <a:endParaRPr/>
          </a:p>
          <a:p>
            <a:pPr indent="-457200" lvl="0" marL="457200" rtl="0" algn="l">
              <a:lnSpc>
                <a:spcPct val="100000"/>
              </a:lnSpc>
              <a:spcBef>
                <a:spcPts val="0"/>
              </a:spcBef>
              <a:spcAft>
                <a:spcPts val="0"/>
              </a:spcAft>
              <a:buSzPts val="4800"/>
              <a:buChar char="•"/>
            </a:pPr>
            <a:r>
              <a:rPr lang="en-US"/>
              <a:t>Dry/process seeds as soon as possible</a:t>
            </a:r>
            <a:endParaRPr/>
          </a:p>
        </p:txBody>
      </p:sp>
      <p:sp>
        <p:nvSpPr>
          <p:cNvPr id="192" name="Google Shape;192;p31"/>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193" name="Google Shape;193;p31"/>
          <p:cNvPicPr preferRelativeResize="0"/>
          <p:nvPr/>
        </p:nvPicPr>
        <p:blipFill>
          <a:blip r:embed="rId3">
            <a:alphaModFix/>
          </a:blip>
          <a:stretch>
            <a:fillRect/>
          </a:stretch>
        </p:blipFill>
        <p:spPr>
          <a:xfrm rot="5400000">
            <a:off x="9441849" y="4262933"/>
            <a:ext cx="7229597" cy="10890506"/>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2"/>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Cleaning &amp; Drying</a:t>
            </a:r>
            <a:endParaRPr/>
          </a:p>
        </p:txBody>
      </p:sp>
      <p:sp>
        <p:nvSpPr>
          <p:cNvPr id="199" name="Google Shape;199;p32"/>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533400" lvl="0" marL="457200" rtl="0" algn="l">
              <a:spcBef>
                <a:spcPts val="0"/>
              </a:spcBef>
              <a:spcAft>
                <a:spcPts val="0"/>
              </a:spcAft>
              <a:buClr>
                <a:schemeClr val="lt2"/>
              </a:buClr>
              <a:buSzPts val="4800"/>
              <a:buChar char="•"/>
            </a:pPr>
            <a:r>
              <a:rPr lang="en-US">
                <a:solidFill>
                  <a:schemeClr val="lt2"/>
                </a:solidFill>
              </a:rPr>
              <a:t>Remove any chaff from “dry” seed - for seeds like milkweed, remove the fluff/coma by gently rubbing the seeds between your fingers</a:t>
            </a:r>
            <a:endParaRPr>
              <a:solidFill>
                <a:schemeClr val="lt2"/>
              </a:solidFill>
            </a:endParaRPr>
          </a:p>
          <a:p>
            <a:pPr indent="-533400" lvl="0" marL="457200" rtl="0" algn="l">
              <a:spcBef>
                <a:spcPts val="0"/>
              </a:spcBef>
              <a:spcAft>
                <a:spcPts val="0"/>
              </a:spcAft>
              <a:buClr>
                <a:schemeClr val="lt2"/>
              </a:buClr>
              <a:buSzPts val="4800"/>
              <a:buChar char="•"/>
            </a:pPr>
            <a:r>
              <a:rPr lang="en-US" u="sng">
                <a:solidFill>
                  <a:schemeClr val="hlink"/>
                </a:solidFill>
                <a:hlinkClick r:id="rId3"/>
              </a:rPr>
              <a:t>Or use a shopvac</a:t>
            </a:r>
            <a:endParaRPr>
              <a:solidFill>
                <a:schemeClr val="lt2"/>
              </a:solidFill>
            </a:endParaRPr>
          </a:p>
          <a:p>
            <a:pPr indent="-533400" lvl="0" marL="457200" rtl="0" algn="l">
              <a:lnSpc>
                <a:spcPct val="100000"/>
              </a:lnSpc>
              <a:spcBef>
                <a:spcPts val="0"/>
              </a:spcBef>
              <a:spcAft>
                <a:spcPts val="0"/>
              </a:spcAft>
              <a:buSzPts val="4800"/>
              <a:buChar char="•"/>
            </a:pPr>
            <a:r>
              <a:rPr lang="en-US"/>
              <a:t>For “wet” seeds like berries - mash and rinse seeds under running water until all pulp is removed</a:t>
            </a:r>
            <a:endParaRPr/>
          </a:p>
          <a:p>
            <a:pPr indent="-533400" lvl="0" marL="457200" rtl="0" algn="l">
              <a:lnSpc>
                <a:spcPct val="100000"/>
              </a:lnSpc>
              <a:spcBef>
                <a:spcPts val="0"/>
              </a:spcBef>
              <a:spcAft>
                <a:spcPts val="0"/>
              </a:spcAft>
              <a:buSzPts val="4800"/>
              <a:buChar char="•"/>
            </a:pPr>
            <a:r>
              <a:rPr lang="en-US"/>
              <a:t>If possible, dry seeds in a 50-77 </a:t>
            </a:r>
            <a:r>
              <a:rPr lang="en-US"/>
              <a:t>degree well ventilated area</a:t>
            </a:r>
            <a:endParaRPr/>
          </a:p>
          <a:p>
            <a:pPr indent="-533400" lvl="1" marL="914400" rtl="0" algn="l">
              <a:lnSpc>
                <a:spcPct val="100000"/>
              </a:lnSpc>
              <a:spcBef>
                <a:spcPts val="0"/>
              </a:spcBef>
              <a:spcAft>
                <a:spcPts val="0"/>
              </a:spcAft>
              <a:buSzPts val="4800"/>
              <a:buChar char="-"/>
            </a:pPr>
            <a:r>
              <a:rPr lang="en-US"/>
              <a:t>Avoid rooms with major temperature and humidity fluctuations like bathrooms and kitchens</a:t>
            </a:r>
            <a:endParaRPr/>
          </a:p>
          <a:p>
            <a:pPr indent="-533400" lvl="1" marL="914400" rtl="0" algn="l">
              <a:lnSpc>
                <a:spcPct val="100000"/>
              </a:lnSpc>
              <a:spcBef>
                <a:spcPts val="0"/>
              </a:spcBef>
              <a:spcAft>
                <a:spcPts val="0"/>
              </a:spcAft>
              <a:buSzPts val="4800"/>
              <a:buChar char="-"/>
            </a:pPr>
            <a:r>
              <a:rPr lang="en-US"/>
              <a:t>A space where animals and bugs can’t get to them</a:t>
            </a:r>
            <a:endParaRPr/>
          </a:p>
          <a:p>
            <a:pPr indent="-533400" lvl="1" marL="914400" rtl="0" algn="l">
              <a:lnSpc>
                <a:spcPct val="100000"/>
              </a:lnSpc>
              <a:spcBef>
                <a:spcPts val="0"/>
              </a:spcBef>
              <a:spcAft>
                <a:spcPts val="0"/>
              </a:spcAft>
              <a:buSzPts val="4800"/>
              <a:buChar char="-"/>
            </a:pPr>
            <a:r>
              <a:rPr lang="en-US"/>
              <a:t>Be prepared for smells, especially with penstemon</a:t>
            </a:r>
            <a:endParaRPr/>
          </a:p>
          <a:p>
            <a:pPr indent="-533400" lvl="0" marL="457200" rtl="0" algn="l">
              <a:lnSpc>
                <a:spcPct val="100000"/>
              </a:lnSpc>
              <a:spcBef>
                <a:spcPts val="0"/>
              </a:spcBef>
              <a:spcAft>
                <a:spcPts val="0"/>
              </a:spcAft>
              <a:buSzPts val="4800"/>
              <a:buChar char="•"/>
            </a:pPr>
            <a:r>
              <a:rPr lang="en-US"/>
              <a:t>Spread on brown paper, newspaper or mesh sieves</a:t>
            </a:r>
            <a:endParaRPr/>
          </a:p>
          <a:p>
            <a:pPr indent="-533400" lvl="0" marL="457200" rtl="0" algn="l">
              <a:lnSpc>
                <a:spcPct val="100000"/>
              </a:lnSpc>
              <a:spcBef>
                <a:spcPts val="0"/>
              </a:spcBef>
              <a:spcAft>
                <a:spcPts val="0"/>
              </a:spcAft>
              <a:buSzPts val="4800"/>
              <a:buChar char="•"/>
            </a:pPr>
            <a:r>
              <a:rPr lang="en-US"/>
              <a:t>Some seeds will need 2-3 weeks to dry, some months</a:t>
            </a:r>
            <a:endParaRPr/>
          </a:p>
        </p:txBody>
      </p:sp>
      <p:sp>
        <p:nvSpPr>
          <p:cNvPr id="200" name="Google Shape;200;p32"/>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spTree>
  </p:cSld>
  <p:clrMapOvr>
    <a:masterClrMapping/>
  </p:clrMapOvr>
  <mc:AlternateContent>
    <mc:Choice Requires="p14">
      <p:transition spd="med" p14:dur="6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3"/>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Labeling</a:t>
            </a:r>
            <a:endParaRPr/>
          </a:p>
        </p:txBody>
      </p:sp>
      <p:sp>
        <p:nvSpPr>
          <p:cNvPr id="206" name="Google Shape;206;p33"/>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533400" lvl="0" marL="457200" rtl="0" algn="l">
              <a:spcBef>
                <a:spcPts val="0"/>
              </a:spcBef>
              <a:spcAft>
                <a:spcPts val="0"/>
              </a:spcAft>
              <a:buClr>
                <a:schemeClr val="lt2"/>
              </a:buClr>
              <a:buSzPts val="4800"/>
              <a:buChar char="•"/>
            </a:pPr>
            <a:r>
              <a:rPr lang="en-US">
                <a:solidFill>
                  <a:schemeClr val="lt2"/>
                </a:solidFill>
              </a:rPr>
              <a:t>Label! Label! Label!</a:t>
            </a:r>
            <a:endParaRPr>
              <a:solidFill>
                <a:schemeClr val="lt2"/>
              </a:solidFill>
            </a:endParaRPr>
          </a:p>
          <a:p>
            <a:pPr indent="0" lvl="0" marL="457200" rtl="0" algn="l">
              <a:spcBef>
                <a:spcPts val="0"/>
              </a:spcBef>
              <a:spcAft>
                <a:spcPts val="0"/>
              </a:spcAft>
              <a:buNone/>
            </a:pPr>
            <a:r>
              <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At a </a:t>
            </a:r>
            <a:r>
              <a:rPr lang="en-US">
                <a:solidFill>
                  <a:schemeClr val="lt2"/>
                </a:solidFill>
              </a:rPr>
              <a:t>minimum</a:t>
            </a:r>
            <a:r>
              <a:rPr lang="en-US">
                <a:solidFill>
                  <a:schemeClr val="lt2"/>
                </a:solidFill>
              </a:rPr>
              <a:t> a </a:t>
            </a:r>
            <a:r>
              <a:rPr lang="en-US">
                <a:solidFill>
                  <a:schemeClr val="lt2"/>
                </a:solidFill>
              </a:rPr>
              <a:t>label</a:t>
            </a:r>
            <a:r>
              <a:rPr lang="en-US">
                <a:solidFill>
                  <a:schemeClr val="lt2"/>
                </a:solidFill>
              </a:rPr>
              <a:t> should include:</a:t>
            </a:r>
            <a:endParaRPr>
              <a:solidFill>
                <a:schemeClr val="lt2"/>
              </a:solidFill>
            </a:endParaRPr>
          </a:p>
          <a:p>
            <a:pPr indent="-533400" lvl="1" marL="914400" rtl="0" algn="l">
              <a:spcBef>
                <a:spcPts val="0"/>
              </a:spcBef>
              <a:spcAft>
                <a:spcPts val="0"/>
              </a:spcAft>
              <a:buClr>
                <a:schemeClr val="lt2"/>
              </a:buClr>
              <a:buSzPts val="4800"/>
              <a:buChar char="-"/>
            </a:pPr>
            <a:r>
              <a:rPr lang="en-US">
                <a:solidFill>
                  <a:schemeClr val="lt2"/>
                </a:solidFill>
              </a:rPr>
              <a:t>Collection date</a:t>
            </a:r>
            <a:endParaRPr>
              <a:solidFill>
                <a:schemeClr val="lt2"/>
              </a:solidFill>
            </a:endParaRPr>
          </a:p>
          <a:p>
            <a:pPr indent="-533400" lvl="1" marL="914400" rtl="0" algn="l">
              <a:spcBef>
                <a:spcPts val="0"/>
              </a:spcBef>
              <a:spcAft>
                <a:spcPts val="0"/>
              </a:spcAft>
              <a:buClr>
                <a:schemeClr val="lt2"/>
              </a:buClr>
              <a:buSzPts val="4800"/>
              <a:buChar char="-"/>
            </a:pPr>
            <a:r>
              <a:rPr lang="en-US">
                <a:solidFill>
                  <a:schemeClr val="lt2"/>
                </a:solidFill>
              </a:rPr>
              <a:t>Collection location</a:t>
            </a:r>
            <a:endParaRPr>
              <a:solidFill>
                <a:schemeClr val="lt2"/>
              </a:solidFill>
            </a:endParaRPr>
          </a:p>
          <a:p>
            <a:pPr indent="-533400" lvl="1" marL="914400" rtl="0" algn="l">
              <a:spcBef>
                <a:spcPts val="0"/>
              </a:spcBef>
              <a:spcAft>
                <a:spcPts val="0"/>
              </a:spcAft>
              <a:buClr>
                <a:schemeClr val="lt2"/>
              </a:buClr>
              <a:buSzPts val="4800"/>
              <a:buChar char="-"/>
            </a:pPr>
            <a:r>
              <a:rPr lang="en-US">
                <a:solidFill>
                  <a:schemeClr val="lt2"/>
                </a:solidFill>
              </a:rPr>
              <a:t>Plant Name (first three letters of the botanical name)</a:t>
            </a:r>
            <a:endParaRPr>
              <a:solidFill>
                <a:schemeClr val="lt2"/>
              </a:solidFill>
            </a:endParaRPr>
          </a:p>
          <a:p>
            <a:pPr indent="-533400" lvl="1" marL="914400" rtl="0" algn="l">
              <a:spcBef>
                <a:spcPts val="0"/>
              </a:spcBef>
              <a:spcAft>
                <a:spcPts val="0"/>
              </a:spcAft>
              <a:buClr>
                <a:schemeClr val="lt2"/>
              </a:buClr>
              <a:buSzPts val="4800"/>
              <a:buChar char="-"/>
            </a:pPr>
            <a:r>
              <a:rPr lang="en-US">
                <a:solidFill>
                  <a:schemeClr val="lt2"/>
                </a:solidFill>
              </a:rPr>
              <a:t>Recommended: conditions of plant location - soil type, moisture type, sun type</a:t>
            </a:r>
            <a:endParaRPr>
              <a:solidFill>
                <a:schemeClr val="lt2"/>
              </a:solidFill>
            </a:endParaRPr>
          </a:p>
          <a:p>
            <a:pPr indent="0" lvl="0" marL="914400" rtl="0" algn="l">
              <a:spcBef>
                <a:spcPts val="0"/>
              </a:spcBef>
              <a:spcAft>
                <a:spcPts val="0"/>
              </a:spcAft>
              <a:buNone/>
            </a:pPr>
            <a:r>
              <a:t/>
            </a:r>
            <a:endParaRPr>
              <a:solidFill>
                <a:schemeClr val="lt2"/>
              </a:solidFill>
            </a:endParaRPr>
          </a:p>
          <a:p>
            <a:pPr indent="-533400" lvl="0" marL="457200" rtl="0" algn="l">
              <a:lnSpc>
                <a:spcPct val="100000"/>
              </a:lnSpc>
              <a:spcBef>
                <a:spcPts val="0"/>
              </a:spcBef>
              <a:spcAft>
                <a:spcPts val="0"/>
              </a:spcAft>
              <a:buSzPts val="4800"/>
              <a:buChar char="•"/>
            </a:pPr>
            <a:r>
              <a:rPr lang="en-US"/>
              <a:t>Example: Asc Sul-Rice Gardens-9/30/23-Batch 01</a:t>
            </a:r>
            <a:endParaRPr/>
          </a:p>
          <a:p>
            <a:pPr indent="0" lvl="0" marL="457200" rtl="0" algn="l">
              <a:lnSpc>
                <a:spcPct val="100000"/>
              </a:lnSpc>
              <a:spcBef>
                <a:spcPts val="0"/>
              </a:spcBef>
              <a:spcAft>
                <a:spcPts val="0"/>
              </a:spcAft>
              <a:buNone/>
            </a:pPr>
            <a:r>
              <a:t/>
            </a:r>
            <a:endParaRPr/>
          </a:p>
          <a:p>
            <a:pPr indent="-533400" lvl="0" marL="457200" rtl="0" algn="l">
              <a:lnSpc>
                <a:spcPct val="100000"/>
              </a:lnSpc>
              <a:spcBef>
                <a:spcPts val="0"/>
              </a:spcBef>
              <a:spcAft>
                <a:spcPts val="0"/>
              </a:spcAft>
              <a:buSzPts val="4800"/>
              <a:buChar char="•"/>
            </a:pPr>
            <a:r>
              <a:rPr lang="en-US"/>
              <a:t>Use documentation to supplement your labels</a:t>
            </a:r>
            <a:endParaRPr/>
          </a:p>
        </p:txBody>
      </p:sp>
      <p:sp>
        <p:nvSpPr>
          <p:cNvPr id="207" name="Google Shape;207;p33"/>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spTree>
  </p:cSld>
  <p:clrMapOvr>
    <a:masterClrMapping/>
  </p:clrMapOvr>
  <mc:AlternateContent>
    <mc:Choice Requires="p14">
      <p:transition spd="med" p14:dur="6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4"/>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Storage</a:t>
            </a:r>
            <a:endParaRPr/>
          </a:p>
        </p:txBody>
      </p:sp>
      <p:sp>
        <p:nvSpPr>
          <p:cNvPr id="213" name="Google Shape;213;p34"/>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533400" lvl="0" marL="457200" rtl="0" algn="l">
              <a:spcBef>
                <a:spcPts val="0"/>
              </a:spcBef>
              <a:spcAft>
                <a:spcPts val="0"/>
              </a:spcAft>
              <a:buClr>
                <a:schemeClr val="lt2"/>
              </a:buClr>
              <a:buSzPts val="4800"/>
              <a:buChar char="•"/>
            </a:pPr>
            <a:r>
              <a:rPr lang="en-US">
                <a:solidFill>
                  <a:schemeClr val="lt2"/>
                </a:solidFill>
              </a:rPr>
              <a:t>A cool dry place like a fridge is ideal</a:t>
            </a:r>
            <a:endParaRPr>
              <a:solidFill>
                <a:schemeClr val="lt2"/>
              </a:solidFill>
            </a:endParaRPr>
          </a:p>
          <a:p>
            <a:pPr indent="0" lvl="0" marL="457200" rtl="0" algn="l">
              <a:spcBef>
                <a:spcPts val="0"/>
              </a:spcBef>
              <a:spcAft>
                <a:spcPts val="0"/>
              </a:spcAft>
              <a:buNone/>
            </a:pPr>
            <a:r>
              <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If you can control these features: Humidity + Temperature= 100%</a:t>
            </a:r>
            <a:endParaRPr>
              <a:solidFill>
                <a:schemeClr val="lt2"/>
              </a:solidFill>
            </a:endParaRPr>
          </a:p>
          <a:p>
            <a:pPr indent="0" lvl="0" marL="457200" rtl="0" algn="l">
              <a:spcBef>
                <a:spcPts val="0"/>
              </a:spcBef>
              <a:spcAft>
                <a:spcPts val="0"/>
              </a:spcAft>
              <a:buNone/>
            </a:pPr>
            <a:r>
              <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If the temperature is 30, then 70% humidity, if 55, then 45, etc</a:t>
            </a:r>
            <a:endParaRPr>
              <a:solidFill>
                <a:schemeClr val="lt2"/>
              </a:solidFill>
            </a:endParaRPr>
          </a:p>
          <a:p>
            <a:pPr indent="0" lvl="0" marL="457200" rtl="0" algn="l">
              <a:spcBef>
                <a:spcPts val="0"/>
              </a:spcBef>
              <a:spcAft>
                <a:spcPts val="0"/>
              </a:spcAft>
              <a:buNone/>
            </a:pPr>
            <a:r>
              <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Containers can be ziploc bags, paper bags, envelopes, or plastic containers</a:t>
            </a:r>
            <a:endParaRPr>
              <a:solidFill>
                <a:schemeClr val="lt2"/>
              </a:solidFill>
            </a:endParaRPr>
          </a:p>
          <a:p>
            <a:pPr indent="0" lvl="0" marL="457200" rtl="0" algn="l">
              <a:spcBef>
                <a:spcPts val="0"/>
              </a:spcBef>
              <a:spcAft>
                <a:spcPts val="0"/>
              </a:spcAft>
              <a:buNone/>
            </a:pPr>
            <a:r>
              <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Storing in a medium will help keep temperature consistent and with dispersal when planting</a:t>
            </a:r>
            <a:endParaRPr>
              <a:solidFill>
                <a:schemeClr val="lt2"/>
              </a:solidFill>
            </a:endParaRPr>
          </a:p>
          <a:p>
            <a:pPr indent="0" lvl="0" marL="457200" rtl="0" algn="l">
              <a:spcBef>
                <a:spcPts val="0"/>
              </a:spcBef>
              <a:spcAft>
                <a:spcPts val="0"/>
              </a:spcAft>
              <a:buNone/>
            </a:pPr>
            <a:r>
              <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Match the size of the medium to the size of the seed - sand for small, vermiculite for large, etc</a:t>
            </a:r>
            <a:endParaRPr/>
          </a:p>
        </p:txBody>
      </p:sp>
      <p:sp>
        <p:nvSpPr>
          <p:cNvPr id="214" name="Google Shape;214;p34"/>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spTree>
  </p:cSld>
  <p:clrMapOvr>
    <a:masterClrMapping/>
  </p:clrMapOvr>
  <mc:AlternateContent>
    <mc:Choice Requires="p14">
      <p:transition spd="med" p14:dur="6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5"/>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t>Stratification</a:t>
            </a:r>
            <a:endParaRPr/>
          </a:p>
        </p:txBody>
      </p:sp>
      <p:sp>
        <p:nvSpPr>
          <p:cNvPr id="220" name="Google Shape;220;p35"/>
          <p:cNvSpPr txBox="1"/>
          <p:nvPr>
            <p:ph idx="1" type="body"/>
          </p:nvPr>
        </p:nvSpPr>
        <p:spPr>
          <a:xfrm>
            <a:off x="1214251" y="2971800"/>
            <a:ext cx="21793200" cy="9270900"/>
          </a:xfrm>
          <a:prstGeom prst="rect">
            <a:avLst/>
          </a:prstGeom>
          <a:noFill/>
          <a:ln>
            <a:noFill/>
          </a:ln>
        </p:spPr>
        <p:txBody>
          <a:bodyPr anchorCtr="0" anchor="t" bIns="45700" lIns="91425" spcFirstLastPara="1" rIns="91425" wrap="square" tIns="45700">
            <a:noAutofit/>
          </a:bodyPr>
          <a:lstStyle/>
          <a:p>
            <a:pPr indent="-533400" lvl="0" marL="457200" rtl="0" algn="l">
              <a:spcBef>
                <a:spcPts val="0"/>
              </a:spcBef>
              <a:spcAft>
                <a:spcPts val="0"/>
              </a:spcAft>
              <a:buClr>
                <a:schemeClr val="lt2"/>
              </a:buClr>
              <a:buSzPts val="4800"/>
              <a:buChar char="•"/>
            </a:pPr>
            <a:r>
              <a:rPr lang="en-US">
                <a:solidFill>
                  <a:schemeClr val="lt2"/>
                </a:solidFill>
              </a:rPr>
              <a:t>Most seeds native to the Midwest will need stratification</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Native seed developed to survive our seasons and not germinate too soon</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Stratification replicates the freezing process native seeds expect</a:t>
            </a:r>
            <a:endParaRPr>
              <a:solidFill>
                <a:schemeClr val="lt2"/>
              </a:solidFill>
            </a:endParaRPr>
          </a:p>
          <a:p>
            <a:pPr indent="-533400" lvl="0" marL="457200" rtl="0" algn="l">
              <a:spcBef>
                <a:spcPts val="0"/>
              </a:spcBef>
              <a:spcAft>
                <a:spcPts val="0"/>
              </a:spcAft>
              <a:buClr>
                <a:schemeClr val="lt2"/>
              </a:buClr>
              <a:buSzPts val="4800"/>
              <a:buChar char="•"/>
            </a:pPr>
            <a:r>
              <a:rPr lang="en-US">
                <a:solidFill>
                  <a:schemeClr val="lt2"/>
                </a:solidFill>
              </a:rPr>
              <a:t>P</a:t>
            </a:r>
            <a:r>
              <a:rPr lang="en-US"/>
              <a:t>lace seeds in a container with a damp paper towel or other damp medium</a:t>
            </a:r>
            <a:endParaRPr/>
          </a:p>
          <a:p>
            <a:pPr indent="-533400" lvl="0" marL="457200" rtl="0" algn="l">
              <a:spcBef>
                <a:spcPts val="0"/>
              </a:spcBef>
              <a:spcAft>
                <a:spcPts val="0"/>
              </a:spcAft>
              <a:buSzPts val="4800"/>
              <a:buChar char="•"/>
            </a:pPr>
            <a:r>
              <a:rPr lang="en-US"/>
              <a:t>Store there for 4-8 weeks</a:t>
            </a:r>
            <a:endParaRPr/>
          </a:p>
          <a:p>
            <a:pPr indent="-533400" lvl="0" marL="457200" rtl="0" algn="l">
              <a:spcBef>
                <a:spcPts val="0"/>
              </a:spcBef>
              <a:spcAft>
                <a:spcPts val="0"/>
              </a:spcAft>
              <a:buClr>
                <a:schemeClr val="lt2"/>
              </a:buClr>
              <a:buSzPts val="4800"/>
              <a:buChar char="•"/>
            </a:pPr>
            <a:r>
              <a:rPr lang="en-US"/>
              <a:t>After the last frost, plant your seeds as you would any other</a:t>
            </a:r>
            <a:endParaRPr/>
          </a:p>
        </p:txBody>
      </p:sp>
      <p:sp>
        <p:nvSpPr>
          <p:cNvPr id="221" name="Google Shape;221;p35"/>
          <p:cNvSpPr txBox="1"/>
          <p:nvPr>
            <p:ph idx="12" type="sldNum"/>
          </p:nvPr>
        </p:nvSpPr>
        <p:spPr>
          <a:xfrm>
            <a:off x="0" y="12938760"/>
            <a:ext cx="876300" cy="338700"/>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pic>
        <p:nvPicPr>
          <p:cNvPr id="222" name="Google Shape;222;p35"/>
          <p:cNvPicPr preferRelativeResize="0"/>
          <p:nvPr/>
        </p:nvPicPr>
        <p:blipFill>
          <a:blip r:embed="rId3">
            <a:alphaModFix/>
          </a:blip>
          <a:stretch>
            <a:fillRect/>
          </a:stretch>
        </p:blipFill>
        <p:spPr>
          <a:xfrm>
            <a:off x="7931222" y="7541550"/>
            <a:ext cx="9281160" cy="5486400"/>
          </a:xfrm>
          <a:prstGeom prst="rect">
            <a:avLst/>
          </a:prstGeom>
          <a:noFill/>
          <a:ln>
            <a:noFill/>
          </a:ln>
        </p:spPr>
      </p:pic>
      <p:sp>
        <p:nvSpPr>
          <p:cNvPr id="223" name="Google Shape;223;p35"/>
          <p:cNvSpPr txBox="1"/>
          <p:nvPr/>
        </p:nvSpPr>
        <p:spPr>
          <a:xfrm>
            <a:off x="7502550" y="13182600"/>
            <a:ext cx="10138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t>Image from: https://www.ksuhortnewsletter.org/newsletters/seed-stratification-for-trees</a:t>
            </a:r>
            <a:endParaRPr sz="2000"/>
          </a:p>
        </p:txBody>
      </p:sp>
    </p:spTree>
  </p:cSld>
  <p:clrMapOvr>
    <a:masterClrMapping/>
  </p:clrMapOvr>
  <mc:AlternateContent>
    <mc:Choice Requires="p14">
      <p:transition spd="med" p14:dur="6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6"/>
          <p:cNvSpPr txBox="1"/>
          <p:nvPr>
            <p:ph idx="12" type="sldNum"/>
          </p:nvPr>
        </p:nvSpPr>
        <p:spPr>
          <a:xfrm>
            <a:off x="0" y="12938760"/>
            <a:ext cx="876300" cy="338554"/>
          </a:xfrm>
          <a:prstGeom prst="rect">
            <a:avLst/>
          </a:prstGeom>
          <a:noFill/>
          <a:ln>
            <a:noFill/>
          </a:ln>
        </p:spPr>
        <p:txBody>
          <a:bodyPr anchorCtr="0" anchor="ctr" bIns="45700" lIns="45700" spcFirstLastPara="1" rIns="45700" wrap="square" tIns="45700">
            <a:noAutofit/>
          </a:bodyPr>
          <a:lstStyle/>
          <a:p>
            <a:pPr indent="0" lvl="0" marL="0" rtl="0" algn="r">
              <a:lnSpc>
                <a:spcPct val="100000"/>
              </a:lnSpc>
              <a:spcBef>
                <a:spcPts val="0"/>
              </a:spcBef>
              <a:spcAft>
                <a:spcPts val="0"/>
              </a:spcAft>
              <a:buClr>
                <a:schemeClr val="dk1"/>
              </a:buClr>
              <a:buSzPts val="1600"/>
              <a:buFont typeface="Helvetica Neue"/>
              <a:buNone/>
            </a:pPr>
            <a:fld id="{00000000-1234-1234-1234-123412341234}" type="slidenum">
              <a:rPr lang="en-US"/>
              <a:t>‹#›</a:t>
            </a:fld>
            <a:endParaRPr/>
          </a:p>
        </p:txBody>
      </p:sp>
      <p:sp>
        <p:nvSpPr>
          <p:cNvPr id="229" name="Google Shape;229;p36"/>
          <p:cNvSpPr txBox="1"/>
          <p:nvPr>
            <p:ph type="title"/>
          </p:nvPr>
        </p:nvSpPr>
        <p:spPr>
          <a:xfrm>
            <a:off x="1214251" y="1587500"/>
            <a:ext cx="21793500" cy="1415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1146E6"/>
              </a:buClr>
              <a:buSzPts val="7200"/>
              <a:buFont typeface="Helvetica Neue"/>
              <a:buNone/>
            </a:pPr>
            <a:r>
              <a:rPr lang="en-US">
                <a:solidFill>
                  <a:schemeClr val="accent2"/>
                </a:solidFill>
              </a:rPr>
              <a:t>Resources</a:t>
            </a:r>
            <a:endParaRPr>
              <a:solidFill>
                <a:schemeClr val="accent2"/>
              </a:solidFill>
            </a:endParaRPr>
          </a:p>
        </p:txBody>
      </p:sp>
      <p:graphicFrame>
        <p:nvGraphicFramePr>
          <p:cNvPr id="230" name="Google Shape;230;p36"/>
          <p:cNvGraphicFramePr/>
          <p:nvPr/>
        </p:nvGraphicFramePr>
        <p:xfrm>
          <a:off x="871500" y="3118875"/>
          <a:ext cx="3000000" cy="3000000"/>
        </p:xfrm>
        <a:graphic>
          <a:graphicData uri="http://schemas.openxmlformats.org/drawingml/2006/table">
            <a:tbl>
              <a:tblPr>
                <a:noFill/>
                <a:tableStyleId>{D786CB09-451E-4BA0-B38A-3D5B0918FED0}</a:tableStyleId>
              </a:tblPr>
              <a:tblGrid>
                <a:gridCol w="11239500"/>
                <a:gridCol w="11239500"/>
              </a:tblGrid>
              <a:tr h="381000">
                <a:tc>
                  <a:txBody>
                    <a:bodyPr/>
                    <a:lstStyle/>
                    <a:p>
                      <a:pPr indent="0" lvl="0" marL="0" marR="304800" rtl="0" algn="l">
                        <a:spcBef>
                          <a:spcPts val="0"/>
                        </a:spcBef>
                        <a:spcAft>
                          <a:spcPts val="0"/>
                        </a:spcAft>
                        <a:buClr>
                          <a:schemeClr val="dk1"/>
                        </a:buClr>
                        <a:buSzPts val="1100"/>
                        <a:buFont typeface="Arial"/>
                        <a:buNone/>
                      </a:pPr>
                      <a:r>
                        <a:rPr b="1" lang="en-US" sz="3600">
                          <a:solidFill>
                            <a:schemeClr val="lt2"/>
                          </a:solidFill>
                          <a:latin typeface="Helvetica Neue"/>
                          <a:ea typeface="Helvetica Neue"/>
                          <a:cs typeface="Helvetica Neue"/>
                          <a:sym typeface="Helvetica Neue"/>
                        </a:rPr>
                        <a:t>Webinars</a:t>
                      </a:r>
                      <a:endParaRPr b="1"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3"/>
                        </a:rPr>
                        <a:t>How to Collect and Sow your Native Seed</a:t>
                      </a:r>
                      <a:r>
                        <a:rPr lang="en-US" sz="3600">
                          <a:solidFill>
                            <a:schemeClr val="lt2"/>
                          </a:solidFill>
                          <a:latin typeface="Helvetica Neue"/>
                          <a:ea typeface="Helvetica Neue"/>
                          <a:cs typeface="Helvetica Neue"/>
                          <a:sym typeface="Helvetica Neue"/>
                        </a:rPr>
                        <a:t> - Chicago Living Habitats </a:t>
                      </a:r>
                      <a:endParaRPr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4"/>
                        </a:rPr>
                        <a:t>Harvesting Native Plant Seeds</a:t>
                      </a:r>
                      <a:r>
                        <a:rPr lang="en-US" sz="3600">
                          <a:solidFill>
                            <a:schemeClr val="lt2"/>
                          </a:solidFill>
                          <a:latin typeface="Helvetica Neue"/>
                          <a:ea typeface="Helvetica Neue"/>
                          <a:cs typeface="Helvetica Neue"/>
                          <a:sym typeface="Helvetica Neue"/>
                        </a:rPr>
                        <a:t> - Sag Moraine Native Plant Community: </a:t>
                      </a:r>
                      <a:endParaRPr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5"/>
                        </a:rPr>
                        <a:t>Native Seed Harvesting</a:t>
                      </a:r>
                      <a:r>
                        <a:rPr lang="en-US" sz="3600">
                          <a:solidFill>
                            <a:schemeClr val="lt2"/>
                          </a:solidFill>
                          <a:latin typeface="Helvetica Neue"/>
                          <a:ea typeface="Helvetica Neue"/>
                          <a:cs typeface="Helvetica Neue"/>
                          <a:sym typeface="Helvetica Neue"/>
                        </a:rPr>
                        <a:t> - Barrington Area Library </a:t>
                      </a:r>
                      <a:endParaRPr sz="3600">
                        <a:solidFill>
                          <a:schemeClr val="lt2"/>
                        </a:solidFill>
                        <a:latin typeface="Helvetica Neue"/>
                        <a:ea typeface="Helvetica Neue"/>
                        <a:cs typeface="Helvetica Neue"/>
                        <a:sym typeface="Helvetica Neue"/>
                      </a:endParaRPr>
                    </a:p>
                    <a:p>
                      <a:pPr indent="0" lvl="0" marL="0" marR="304800" rtl="0" algn="l">
                        <a:spcBef>
                          <a:spcPts val="2000"/>
                        </a:spcBef>
                        <a:spcAft>
                          <a:spcPts val="0"/>
                        </a:spcAft>
                        <a:buNone/>
                      </a:pPr>
                      <a:r>
                        <a:t/>
                      </a:r>
                      <a:endParaRPr b="1" sz="3600">
                        <a:solidFill>
                          <a:schemeClr val="lt2"/>
                        </a:solidFill>
                        <a:latin typeface="Helvetica Neue"/>
                        <a:ea typeface="Helvetica Neue"/>
                        <a:cs typeface="Helvetica Neue"/>
                        <a:sym typeface="Helvetica Neue"/>
                      </a:endParaRPr>
                    </a:p>
                    <a:p>
                      <a:pPr indent="0" lvl="0" marL="0" marR="304800" rtl="0" algn="l">
                        <a:spcBef>
                          <a:spcPts val="0"/>
                        </a:spcBef>
                        <a:spcAft>
                          <a:spcPts val="0"/>
                        </a:spcAft>
                        <a:buClr>
                          <a:schemeClr val="dk1"/>
                        </a:buClr>
                        <a:buSzPts val="1100"/>
                        <a:buFont typeface="Arial"/>
                        <a:buNone/>
                      </a:pPr>
                      <a:r>
                        <a:rPr b="1" lang="en-US" sz="3600">
                          <a:solidFill>
                            <a:schemeClr val="lt2"/>
                          </a:solidFill>
                          <a:latin typeface="Helvetica Neue"/>
                          <a:ea typeface="Helvetica Neue"/>
                          <a:cs typeface="Helvetica Neue"/>
                          <a:sym typeface="Helvetica Neue"/>
                        </a:rPr>
                        <a:t>Field Guides</a:t>
                      </a:r>
                      <a:endParaRPr b="1"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6"/>
                        </a:rPr>
                        <a:t>Seed Collection Field Guides</a:t>
                      </a:r>
                      <a:endParaRPr sz="3600">
                        <a:solidFill>
                          <a:schemeClr val="lt2"/>
                        </a:solidFill>
                        <a:latin typeface="Helvetica Neue"/>
                        <a:ea typeface="Helvetica Neue"/>
                        <a:cs typeface="Helvetica Neue"/>
                        <a:sym typeface="Helvetica Neue"/>
                      </a:endParaRPr>
                    </a:p>
                    <a:p>
                      <a:pPr indent="0" lvl="0" marL="0" marR="304800" rtl="0" algn="l">
                        <a:spcBef>
                          <a:spcPts val="2000"/>
                        </a:spcBef>
                        <a:spcAft>
                          <a:spcPts val="0"/>
                        </a:spcAft>
                        <a:buNone/>
                      </a:pPr>
                      <a:r>
                        <a:t/>
                      </a:r>
                      <a:endParaRPr b="1" sz="3600">
                        <a:solidFill>
                          <a:schemeClr val="lt2"/>
                        </a:solidFill>
                        <a:latin typeface="Helvetica Neue"/>
                        <a:ea typeface="Helvetica Neue"/>
                        <a:cs typeface="Helvetica Neue"/>
                        <a:sym typeface="Helvetica Neue"/>
                      </a:endParaRPr>
                    </a:p>
                    <a:p>
                      <a:pPr indent="0" lvl="0" marL="0" marR="304800" rtl="0" algn="l">
                        <a:spcBef>
                          <a:spcPts val="0"/>
                        </a:spcBef>
                        <a:spcAft>
                          <a:spcPts val="0"/>
                        </a:spcAft>
                        <a:buClr>
                          <a:schemeClr val="dk1"/>
                        </a:buClr>
                        <a:buSzPts val="1100"/>
                        <a:buFont typeface="Arial"/>
                        <a:buNone/>
                      </a:pPr>
                      <a:r>
                        <a:rPr b="1" lang="en-US" sz="3600">
                          <a:solidFill>
                            <a:schemeClr val="lt2"/>
                          </a:solidFill>
                          <a:latin typeface="Helvetica Neue"/>
                          <a:ea typeface="Helvetica Neue"/>
                          <a:cs typeface="Helvetica Neue"/>
                          <a:sym typeface="Helvetica Neue"/>
                        </a:rPr>
                        <a:t>Plant ID Apps</a:t>
                      </a:r>
                      <a:endParaRPr b="1" sz="3600">
                        <a:solidFill>
                          <a:schemeClr val="lt2"/>
                        </a:solidFill>
                        <a:latin typeface="Helvetica Neue"/>
                        <a:ea typeface="Helvetica Neue"/>
                        <a:cs typeface="Helvetica Neue"/>
                        <a:sym typeface="Helvetica Neue"/>
                      </a:endParaRPr>
                    </a:p>
                    <a:p>
                      <a:pPr indent="-403860" lvl="0" marL="457200" marR="304800" rtl="0" algn="l">
                        <a:spcBef>
                          <a:spcPts val="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7"/>
                        </a:rPr>
                        <a:t>Pl@ntNet</a:t>
                      </a:r>
                      <a:endParaRPr sz="3600">
                        <a:solidFill>
                          <a:schemeClr val="lt2"/>
                        </a:solidFill>
                        <a:latin typeface="Helvetica Neue"/>
                        <a:ea typeface="Helvetica Neue"/>
                        <a:cs typeface="Helvetica Neue"/>
                        <a:sym typeface="Helvetica Neue"/>
                      </a:endParaRPr>
                    </a:p>
                    <a:p>
                      <a:pPr indent="-403860" lvl="0" marL="457200" marR="304800" rtl="0" algn="l">
                        <a:spcBef>
                          <a:spcPts val="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8"/>
                        </a:rPr>
                        <a:t>iNaturalist</a:t>
                      </a:r>
                      <a:endParaRPr b="1" sz="3600">
                        <a:solidFill>
                          <a:schemeClr val="lt2"/>
                        </a:solidFill>
                        <a:latin typeface="Helvetica Neue"/>
                        <a:ea typeface="Helvetica Neue"/>
                        <a:cs typeface="Helvetica Neue"/>
                        <a:sym typeface="Helvetica Neue"/>
                      </a:endParaRPr>
                    </a:p>
                  </a:txBody>
                  <a:tcPr marT="91425" marB="91425" marR="91425" marL="91425">
                    <a:noFill/>
                  </a:tcPr>
                </a:tc>
                <a:tc>
                  <a:txBody>
                    <a:bodyPr/>
                    <a:lstStyle/>
                    <a:p>
                      <a:pPr indent="0" lvl="0" marL="0" marR="304800" rtl="0" algn="l">
                        <a:spcBef>
                          <a:spcPts val="0"/>
                        </a:spcBef>
                        <a:spcAft>
                          <a:spcPts val="0"/>
                        </a:spcAft>
                        <a:buNone/>
                      </a:pPr>
                      <a:r>
                        <a:rPr b="1" lang="en-US" sz="3600">
                          <a:solidFill>
                            <a:schemeClr val="lt2"/>
                          </a:solidFill>
                          <a:latin typeface="Helvetica Neue"/>
                          <a:ea typeface="Helvetica Neue"/>
                          <a:cs typeface="Helvetica Neue"/>
                          <a:sym typeface="Helvetica Neue"/>
                        </a:rPr>
                        <a:t>Collection Timing Charts</a:t>
                      </a:r>
                      <a:endParaRPr b="1"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9"/>
                        </a:rPr>
                        <a:t>Northern Illinois Native Seed Phenology</a:t>
                      </a:r>
                      <a:r>
                        <a:rPr lang="en-US" sz="3600">
                          <a:solidFill>
                            <a:schemeClr val="lt2"/>
                          </a:solidFill>
                          <a:latin typeface="Helvetica Neue"/>
                          <a:ea typeface="Helvetica Neue"/>
                          <a:cs typeface="Helvetica Neue"/>
                          <a:sym typeface="Helvetica Neue"/>
                        </a:rPr>
                        <a:t> – Woods to Wetlands</a:t>
                      </a:r>
                      <a:endParaRPr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10"/>
                        </a:rPr>
                        <a:t>Seed Collection Dates</a:t>
                      </a:r>
                      <a:r>
                        <a:rPr lang="en-US" sz="3600">
                          <a:solidFill>
                            <a:schemeClr val="lt2"/>
                          </a:solidFill>
                          <a:latin typeface="Helvetica Neue"/>
                          <a:ea typeface="Helvetica Neue"/>
                          <a:cs typeface="Helvetica Neue"/>
                          <a:sym typeface="Helvetica Neue"/>
                        </a:rPr>
                        <a:t> - Pleasant Valley Conservancy</a:t>
                      </a:r>
                      <a:endParaRPr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11"/>
                        </a:rPr>
                        <a:t>Seed Collecting</a:t>
                      </a:r>
                      <a:r>
                        <a:rPr lang="en-US" sz="3600">
                          <a:solidFill>
                            <a:schemeClr val="lt2"/>
                          </a:solidFill>
                          <a:latin typeface="Helvetica Neue"/>
                          <a:ea typeface="Helvetica Neue"/>
                          <a:cs typeface="Helvetica Neue"/>
                          <a:sym typeface="Helvetica Neue"/>
                        </a:rPr>
                        <a:t> – Tallgrass Prairie Center</a:t>
                      </a:r>
                      <a:endParaRPr b="1" sz="3600">
                        <a:solidFill>
                          <a:schemeClr val="lt2"/>
                        </a:solidFill>
                        <a:latin typeface="Helvetica Neue"/>
                        <a:ea typeface="Helvetica Neue"/>
                        <a:cs typeface="Helvetica Neue"/>
                        <a:sym typeface="Helvetica Neue"/>
                      </a:endParaRPr>
                    </a:p>
                    <a:p>
                      <a:pPr indent="0" lvl="0" marL="0" marR="304800" rtl="0" algn="l">
                        <a:spcBef>
                          <a:spcPts val="0"/>
                        </a:spcBef>
                        <a:spcAft>
                          <a:spcPts val="0"/>
                        </a:spcAft>
                        <a:buNone/>
                      </a:pPr>
                      <a:r>
                        <a:t/>
                      </a:r>
                      <a:endParaRPr b="1" sz="3600">
                        <a:solidFill>
                          <a:schemeClr val="lt2"/>
                        </a:solidFill>
                        <a:latin typeface="Helvetica Neue"/>
                        <a:ea typeface="Helvetica Neue"/>
                        <a:cs typeface="Helvetica Neue"/>
                        <a:sym typeface="Helvetica Neue"/>
                      </a:endParaRPr>
                    </a:p>
                    <a:p>
                      <a:pPr indent="0" lvl="0" marL="0" marR="304800" rtl="0" algn="l">
                        <a:spcBef>
                          <a:spcPts val="0"/>
                        </a:spcBef>
                        <a:spcAft>
                          <a:spcPts val="0"/>
                        </a:spcAft>
                        <a:buClr>
                          <a:schemeClr val="dk1"/>
                        </a:buClr>
                        <a:buSzPts val="1100"/>
                        <a:buFont typeface="Arial"/>
                        <a:buNone/>
                      </a:pPr>
                      <a:r>
                        <a:rPr b="1" lang="en-US" sz="3600">
                          <a:solidFill>
                            <a:schemeClr val="lt2"/>
                          </a:solidFill>
                          <a:latin typeface="Helvetica Neue"/>
                          <a:ea typeface="Helvetica Neue"/>
                          <a:cs typeface="Helvetica Neue"/>
                          <a:sym typeface="Helvetica Neue"/>
                        </a:rPr>
                        <a:t>Modules</a:t>
                      </a:r>
                      <a:endParaRPr sz="3600">
                        <a:solidFill>
                          <a:schemeClr val="lt2"/>
                        </a:solidFill>
                        <a:latin typeface="Helvetica Neue"/>
                        <a:ea typeface="Helvetica Neue"/>
                        <a:cs typeface="Helvetica Neue"/>
                        <a:sym typeface="Helvetica Neue"/>
                      </a:endParaRPr>
                    </a:p>
                    <a:p>
                      <a:pPr indent="-381000" lvl="0" marL="457200" marR="304800" rtl="0" algn="l">
                        <a:spcBef>
                          <a:spcPts val="2000"/>
                        </a:spcBef>
                        <a:spcAft>
                          <a:spcPts val="0"/>
                        </a:spcAft>
                        <a:buClr>
                          <a:schemeClr val="lt2"/>
                        </a:buClr>
                        <a:buSzPts val="3600"/>
                        <a:buChar char="•"/>
                      </a:pPr>
                      <a:r>
                        <a:rPr lang="en-US" sz="3600" u="sng">
                          <a:solidFill>
                            <a:schemeClr val="hlink"/>
                          </a:solidFill>
                          <a:latin typeface="Helvetica Neue"/>
                          <a:ea typeface="Helvetica Neue"/>
                          <a:cs typeface="Helvetica Neue"/>
                          <a:sym typeface="Helvetica Neue"/>
                          <a:hlinkClick r:id="rId12"/>
                        </a:rPr>
                        <a:t>Seed Conservation Modules</a:t>
                      </a:r>
                      <a:r>
                        <a:rPr lang="en-US" sz="3600">
                          <a:solidFill>
                            <a:schemeClr val="lt2"/>
                          </a:solidFill>
                          <a:latin typeface="Helvetica Neue"/>
                          <a:ea typeface="Helvetica Neue"/>
                          <a:cs typeface="Helvetica Neue"/>
                          <a:sym typeface="Helvetica Neue"/>
                        </a:rPr>
                        <a:t> - Botanic Gardens Conservation International</a:t>
                      </a:r>
                      <a:endParaRPr sz="3600">
                        <a:solidFill>
                          <a:schemeClr val="lt2"/>
                        </a:solidFill>
                        <a:latin typeface="Helvetica Neue"/>
                        <a:ea typeface="Helvetica Neue"/>
                        <a:cs typeface="Helvetica Neue"/>
                        <a:sym typeface="Helvetica Neue"/>
                      </a:endParaRPr>
                    </a:p>
                    <a:p>
                      <a:pPr indent="0" lvl="0" marL="0" marR="304800" rtl="0" algn="l">
                        <a:spcBef>
                          <a:spcPts val="0"/>
                        </a:spcBef>
                        <a:spcAft>
                          <a:spcPts val="0"/>
                        </a:spcAft>
                        <a:buNone/>
                      </a:pPr>
                      <a:r>
                        <a:t/>
                      </a:r>
                      <a:endParaRPr sz="3600">
                        <a:solidFill>
                          <a:schemeClr val="lt2"/>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txBody>
                  <a:tcPr marT="91425" marB="91425" marR="91425" marL="91425">
                    <a:noFill/>
                  </a:tcPr>
                </a:tc>
              </a:tr>
            </a:tbl>
          </a:graphicData>
        </a:graphic>
      </p:graphicFrame>
    </p:spTree>
  </p:cSld>
  <p:clrMapOvr>
    <a:masterClrMapping/>
  </p:clrMapOvr>
  <mc:AlternateContent>
    <mc:Choice Requires="p14">
      <p:transition spd="med" p14:dur="6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4" name="Shape 234"/>
        <p:cNvGrpSpPr/>
        <p:nvPr/>
      </p:nvGrpSpPr>
      <p:grpSpPr>
        <a:xfrm>
          <a:off x="0" y="0"/>
          <a:ext cx="0" cy="0"/>
          <a:chOff x="0" y="0"/>
          <a:chExt cx="0" cy="0"/>
        </a:xfrm>
      </p:grpSpPr>
    </p:spTree>
  </p:cSld>
  <p:clrMapOvr>
    <a:masterClrMapping/>
  </p:clrMapOvr>
  <mc:AlternateContent>
    <mc:Choice Requires="p14">
      <p:transition spd="med" p14:dur="600">
        <p:fad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LBG NA Template Master">
  <a:themeElements>
    <a:clrScheme name="Custom 29">
      <a:dk1>
        <a:srgbClr val="000000"/>
      </a:dk1>
      <a:lt1>
        <a:srgbClr val="FFFFFF"/>
      </a:lt1>
      <a:dk2>
        <a:srgbClr val="A7A7A7"/>
      </a:dk2>
      <a:lt2>
        <a:srgbClr val="535353"/>
      </a:lt2>
      <a:accent1>
        <a:srgbClr val="1145E5"/>
      </a:accent1>
      <a:accent2>
        <a:srgbClr val="1145E5"/>
      </a:accent2>
      <a:accent3>
        <a:srgbClr val="E9E9E9"/>
      </a:accent3>
      <a:accent4>
        <a:srgbClr val="D4D4D4"/>
      </a:accent4>
      <a:accent5>
        <a:srgbClr val="BEBEBE"/>
      </a:accent5>
      <a:accent6>
        <a:srgbClr val="A8A8A8"/>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BG NA Template Master">
  <a:themeElements>
    <a:clrScheme name="LBG NA Template Master">
      <a:dk1>
        <a:srgbClr val="000000"/>
      </a:dk1>
      <a:lt1>
        <a:srgbClr val="FFFFFF"/>
      </a:lt1>
      <a:dk2>
        <a:srgbClr val="A7A7A7"/>
      </a:dk2>
      <a:lt2>
        <a:srgbClr val="535353"/>
      </a:lt2>
      <a:accent1>
        <a:srgbClr val="FFC800"/>
      </a:accent1>
      <a:accent2>
        <a:srgbClr val="FFA900"/>
      </a:accent2>
      <a:accent3>
        <a:srgbClr val="E9E9E9"/>
      </a:accent3>
      <a:accent4>
        <a:srgbClr val="D4D4D4"/>
      </a:accent4>
      <a:accent5>
        <a:srgbClr val="BEBEBE"/>
      </a:accent5>
      <a:accent6>
        <a:srgbClr val="A8A8A8"/>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